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Didact Gothic" panose="020B0604020202020204" charset="0"/>
      <p:regular r:id="rId16"/>
    </p:embeddedFont>
    <p:embeddedFont>
      <p:font typeface="Poppins" panose="00000500000000000000" pitchFamily="2" charset="0"/>
      <p:regular r:id="rId17"/>
      <p:bold r:id="rId18"/>
      <p:italic r:id="rId19"/>
      <p:boldItalic r:id="rId20"/>
    </p:embeddedFont>
    <p:embeddedFont>
      <p:font typeface="Poppins ExtraBold" panose="00000900000000000000" pitchFamily="2" charset="0"/>
      <p:bold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6f85238254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26f85238254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6fe39843d9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26fe39843d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6f85238254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6f85238254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70e914157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270e91415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e60a064211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e60a06421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e60a064211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e60a06421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6f85238254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26f8523825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6f838c7326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26f838c732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6fe39843d9_2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6fe39843d9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6f85238254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26f85238254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6f85238254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26f85238254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6f85238254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6f85238254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 name="Google Shape;10;p2"/>
          <p:cNvSpPr txBox="1">
            <a:spLocks noGrp="1"/>
          </p:cNvSpPr>
          <p:nvPr>
            <p:ph type="subTitle" idx="1"/>
          </p:nvPr>
        </p:nvSpPr>
        <p:spPr>
          <a:xfrm rot="-613">
            <a:off x="1209600" y="3728931"/>
            <a:ext cx="3362400" cy="411000"/>
          </a:xfrm>
          <a:prstGeom prst="rect">
            <a:avLst/>
          </a:prstGeom>
          <a:solidFill>
            <a:srgbClr val="FFFFFF">
              <a:alpha val="33540"/>
            </a:srgbClr>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ctrTitle"/>
          </p:nvPr>
        </p:nvSpPr>
        <p:spPr>
          <a:xfrm>
            <a:off x="1209600" y="765449"/>
            <a:ext cx="6724800" cy="2865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191919"/>
              </a:buClr>
              <a:buSzPts val="5200"/>
              <a:buNone/>
              <a:defRPr sz="55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cxnSp>
        <p:nvCxnSpPr>
          <p:cNvPr id="12" name="Google Shape;12;p2"/>
          <p:cNvCxnSpPr/>
          <p:nvPr/>
        </p:nvCxnSpPr>
        <p:spPr>
          <a:xfrm>
            <a:off x="0" y="529375"/>
            <a:ext cx="9156600" cy="0"/>
          </a:xfrm>
          <a:prstGeom prst="straightConnector1">
            <a:avLst/>
          </a:prstGeom>
          <a:noFill/>
          <a:ln w="9525" cap="flat" cmpd="sng">
            <a:solidFill>
              <a:schemeClr val="dk1"/>
            </a:solidFill>
            <a:prstDash val="solid"/>
            <a:round/>
            <a:headEnd type="none" w="med" len="med"/>
            <a:tailEnd type="none" w="med" len="med"/>
          </a:ln>
        </p:spPr>
      </p:cxnSp>
      <p:cxnSp>
        <p:nvCxnSpPr>
          <p:cNvPr id="13" name="Google Shape;13;p2"/>
          <p:cNvCxnSpPr/>
          <p:nvPr/>
        </p:nvCxnSpPr>
        <p:spPr>
          <a:xfrm>
            <a:off x="-14300" y="4603500"/>
            <a:ext cx="91569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6"/>
        <p:cNvGrpSpPr/>
        <p:nvPr/>
      </p:nvGrpSpPr>
      <p:grpSpPr>
        <a:xfrm>
          <a:off x="0" y="0"/>
          <a:ext cx="0" cy="0"/>
          <a:chOff x="0" y="0"/>
          <a:chExt cx="0" cy="0"/>
        </a:xfrm>
      </p:grpSpPr>
      <p:pic>
        <p:nvPicPr>
          <p:cNvPr id="67" name="Google Shape;67;p11"/>
          <p:cNvPicPr preferRelativeResize="0"/>
          <p:nvPr/>
        </p:nvPicPr>
        <p:blipFill>
          <a:blip r:embed="rId2">
            <a:alphaModFix/>
          </a:blip>
          <a:stretch>
            <a:fillRect/>
          </a:stretch>
        </p:blipFill>
        <p:spPr>
          <a:xfrm rot="10800000" flipH="1">
            <a:off x="0" y="0"/>
            <a:ext cx="9144000" cy="5143500"/>
          </a:xfrm>
          <a:prstGeom prst="rect">
            <a:avLst/>
          </a:prstGeom>
          <a:noFill/>
          <a:ln>
            <a:noFill/>
          </a:ln>
        </p:spPr>
      </p:pic>
      <p:sp>
        <p:nvSpPr>
          <p:cNvPr id="68" name="Google Shape;68;p11"/>
          <p:cNvSpPr txBox="1">
            <a:spLocks noGrp="1"/>
          </p:cNvSpPr>
          <p:nvPr>
            <p:ph type="title" hasCustomPrompt="1"/>
          </p:nvPr>
        </p:nvSpPr>
        <p:spPr>
          <a:xfrm rot="380">
            <a:off x="1857275" y="2572038"/>
            <a:ext cx="5429400" cy="14814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9" name="Google Shape;69;p11"/>
          <p:cNvSpPr txBox="1">
            <a:spLocks noGrp="1"/>
          </p:cNvSpPr>
          <p:nvPr>
            <p:ph type="subTitle" idx="1"/>
          </p:nvPr>
        </p:nvSpPr>
        <p:spPr>
          <a:xfrm>
            <a:off x="1857225" y="4053663"/>
            <a:ext cx="5429400" cy="440400"/>
          </a:xfrm>
          <a:prstGeom prst="rect">
            <a:avLst/>
          </a:prstGeom>
          <a:solidFill>
            <a:srgbClr val="FFFFFF">
              <a:alpha val="3354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0" name="Google Shape;70;p11"/>
          <p:cNvSpPr>
            <a:spLocks noGrp="1"/>
          </p:cNvSpPr>
          <p:nvPr>
            <p:ph type="pic" idx="2"/>
          </p:nvPr>
        </p:nvSpPr>
        <p:spPr>
          <a:xfrm>
            <a:off x="0" y="540000"/>
            <a:ext cx="9144000" cy="1488900"/>
          </a:xfrm>
          <a:prstGeom prst="rect">
            <a:avLst/>
          </a:prstGeom>
          <a:noFill/>
          <a:ln w="9525" cap="flat" cmpd="sng">
            <a:solidFill>
              <a:schemeClr val="dk1"/>
            </a:solidFill>
            <a:prstDash val="solid"/>
            <a:round/>
            <a:headEnd type="none" w="sm" len="sm"/>
            <a:tailEnd type="none" w="sm" len="sm"/>
          </a:ln>
        </p:spPr>
      </p:sp>
      <p:cxnSp>
        <p:nvCxnSpPr>
          <p:cNvPr id="71" name="Google Shape;71;p11"/>
          <p:cNvCxnSpPr/>
          <p:nvPr/>
        </p:nvCxnSpPr>
        <p:spPr>
          <a:xfrm>
            <a:off x="0" y="4859525"/>
            <a:ext cx="9156600" cy="0"/>
          </a:xfrm>
          <a:prstGeom prst="straightConnector1">
            <a:avLst/>
          </a:prstGeom>
          <a:noFill/>
          <a:ln w="9525" cap="flat" cmpd="sng">
            <a:solidFill>
              <a:schemeClr val="dk1"/>
            </a:solidFill>
            <a:prstDash val="solid"/>
            <a:round/>
            <a:headEnd type="none" w="med" len="med"/>
            <a:tailEnd type="none" w="med" len="med"/>
          </a:ln>
        </p:spPr>
      </p:cxnSp>
      <p:cxnSp>
        <p:nvCxnSpPr>
          <p:cNvPr id="72" name="Google Shape;72;p11"/>
          <p:cNvCxnSpPr/>
          <p:nvPr/>
        </p:nvCxnSpPr>
        <p:spPr>
          <a:xfrm>
            <a:off x="-7150" y="271825"/>
            <a:ext cx="91782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74"/>
        <p:cNvGrpSpPr/>
        <p:nvPr/>
      </p:nvGrpSpPr>
      <p:grpSpPr>
        <a:xfrm>
          <a:off x="0" y="0"/>
          <a:ext cx="0" cy="0"/>
          <a:chOff x="0" y="0"/>
          <a:chExt cx="0" cy="0"/>
        </a:xfrm>
      </p:grpSpPr>
      <p:pic>
        <p:nvPicPr>
          <p:cNvPr id="75" name="Google Shape;75;p13"/>
          <p:cNvPicPr preferRelativeResize="0"/>
          <p:nvPr/>
        </p:nvPicPr>
        <p:blipFill>
          <a:blip r:embed="rId2">
            <a:alphaModFix amt="56000"/>
          </a:blip>
          <a:stretch>
            <a:fillRect/>
          </a:stretch>
        </p:blipFill>
        <p:spPr>
          <a:xfrm>
            <a:off x="0" y="0"/>
            <a:ext cx="9144000" cy="5143500"/>
          </a:xfrm>
          <a:prstGeom prst="rect">
            <a:avLst/>
          </a:prstGeom>
          <a:noFill/>
          <a:ln>
            <a:noFill/>
          </a:ln>
        </p:spPr>
      </p:pic>
      <p:sp>
        <p:nvSpPr>
          <p:cNvPr id="76" name="Google Shape;76;p13"/>
          <p:cNvSpPr txBox="1">
            <a:spLocks noGrp="1"/>
          </p:cNvSpPr>
          <p:nvPr>
            <p:ph type="title"/>
          </p:nvPr>
        </p:nvSpPr>
        <p:spPr>
          <a:xfrm>
            <a:off x="720138" y="1621225"/>
            <a:ext cx="1547100" cy="5277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77" name="Google Shape;77;p13"/>
          <p:cNvSpPr txBox="1">
            <a:spLocks noGrp="1"/>
          </p:cNvSpPr>
          <p:nvPr>
            <p:ph type="title" idx="2" hasCustomPrompt="1"/>
          </p:nvPr>
        </p:nvSpPr>
        <p:spPr>
          <a:xfrm rot="3229">
            <a:off x="6100151" y="2665926"/>
            <a:ext cx="638700" cy="638400"/>
          </a:xfrm>
          <a:prstGeom prst="rect">
            <a:avLst/>
          </a:prstGeom>
          <a:solidFill>
            <a:srgbClr val="FFFFFF">
              <a:alpha val="3354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78" name="Google Shape;78;p13"/>
          <p:cNvSpPr txBox="1">
            <a:spLocks noGrp="1"/>
          </p:cNvSpPr>
          <p:nvPr>
            <p:ph type="title" idx="3" hasCustomPrompt="1"/>
          </p:nvPr>
        </p:nvSpPr>
        <p:spPr>
          <a:xfrm>
            <a:off x="6099886" y="3732017"/>
            <a:ext cx="638700" cy="638100"/>
          </a:xfrm>
          <a:prstGeom prst="rect">
            <a:avLst/>
          </a:prstGeom>
          <a:solidFill>
            <a:srgbClr val="FFFFFF">
              <a:alpha val="3354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79" name="Google Shape;79;p13"/>
          <p:cNvSpPr txBox="1">
            <a:spLocks noGrp="1"/>
          </p:cNvSpPr>
          <p:nvPr>
            <p:ph type="title" idx="4" hasCustomPrompt="1"/>
          </p:nvPr>
        </p:nvSpPr>
        <p:spPr>
          <a:xfrm>
            <a:off x="2468948" y="2665912"/>
            <a:ext cx="638700" cy="638100"/>
          </a:xfrm>
          <a:prstGeom prst="rect">
            <a:avLst/>
          </a:prstGeom>
          <a:solidFill>
            <a:srgbClr val="FFFFFF">
              <a:alpha val="3354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80" name="Google Shape;80;p13"/>
          <p:cNvSpPr txBox="1">
            <a:spLocks noGrp="1"/>
          </p:cNvSpPr>
          <p:nvPr>
            <p:ph type="title" idx="5"/>
          </p:nvPr>
        </p:nvSpPr>
        <p:spPr>
          <a:xfrm>
            <a:off x="720138" y="2721100"/>
            <a:ext cx="1547100" cy="5277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81" name="Google Shape;81;p13"/>
          <p:cNvSpPr txBox="1">
            <a:spLocks noGrp="1"/>
          </p:cNvSpPr>
          <p:nvPr>
            <p:ph type="title" idx="6"/>
          </p:nvPr>
        </p:nvSpPr>
        <p:spPr>
          <a:xfrm>
            <a:off x="720138" y="3787217"/>
            <a:ext cx="1547100" cy="5277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82" name="Google Shape;82;p13"/>
          <p:cNvSpPr txBox="1">
            <a:spLocks noGrp="1"/>
          </p:cNvSpPr>
          <p:nvPr>
            <p:ph type="title" idx="7"/>
          </p:nvPr>
        </p:nvSpPr>
        <p:spPr>
          <a:xfrm>
            <a:off x="6876738" y="3787217"/>
            <a:ext cx="1547100" cy="527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3" name="Google Shape;83;p13"/>
          <p:cNvSpPr txBox="1">
            <a:spLocks noGrp="1"/>
          </p:cNvSpPr>
          <p:nvPr>
            <p:ph type="title" idx="8"/>
          </p:nvPr>
        </p:nvSpPr>
        <p:spPr>
          <a:xfrm>
            <a:off x="6876738" y="2721275"/>
            <a:ext cx="1547100" cy="527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4" name="Google Shape;84;p13"/>
          <p:cNvSpPr txBox="1">
            <a:spLocks noGrp="1"/>
          </p:cNvSpPr>
          <p:nvPr>
            <p:ph type="title" idx="9"/>
          </p:nvPr>
        </p:nvSpPr>
        <p:spPr>
          <a:xfrm>
            <a:off x="6876738" y="1571400"/>
            <a:ext cx="1547100" cy="527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5" name="Google Shape;85;p13"/>
          <p:cNvSpPr txBox="1">
            <a:spLocks noGrp="1"/>
          </p:cNvSpPr>
          <p:nvPr>
            <p:ph type="title" idx="13" hasCustomPrompt="1"/>
          </p:nvPr>
        </p:nvSpPr>
        <p:spPr>
          <a:xfrm rot="3229">
            <a:off x="6099722" y="1566054"/>
            <a:ext cx="638700" cy="637800"/>
          </a:xfrm>
          <a:prstGeom prst="rect">
            <a:avLst/>
          </a:prstGeom>
          <a:solidFill>
            <a:srgbClr val="FFFFFF">
              <a:alpha val="3354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86" name="Google Shape;86;p13"/>
          <p:cNvSpPr txBox="1">
            <a:spLocks noGrp="1"/>
          </p:cNvSpPr>
          <p:nvPr>
            <p:ph type="title" idx="14" hasCustomPrompt="1"/>
          </p:nvPr>
        </p:nvSpPr>
        <p:spPr>
          <a:xfrm rot="1615">
            <a:off x="2469124" y="1566050"/>
            <a:ext cx="638700" cy="638100"/>
          </a:xfrm>
          <a:prstGeom prst="rect">
            <a:avLst/>
          </a:prstGeom>
          <a:solidFill>
            <a:srgbClr val="FFFFFF">
              <a:alpha val="3354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87" name="Google Shape;87;p13"/>
          <p:cNvSpPr txBox="1">
            <a:spLocks noGrp="1"/>
          </p:cNvSpPr>
          <p:nvPr>
            <p:ph type="title" idx="15" hasCustomPrompt="1"/>
          </p:nvPr>
        </p:nvSpPr>
        <p:spPr>
          <a:xfrm rot="1615">
            <a:off x="2469166" y="3732017"/>
            <a:ext cx="638700" cy="638100"/>
          </a:xfrm>
          <a:prstGeom prst="rect">
            <a:avLst/>
          </a:prstGeom>
          <a:solidFill>
            <a:srgbClr val="FFFFFF">
              <a:alpha val="3354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88" name="Google Shape;88;p13"/>
          <p:cNvSpPr txBox="1">
            <a:spLocks noGrp="1"/>
          </p:cNvSpPr>
          <p:nvPr>
            <p:ph type="title" idx="16"/>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89" name="Google Shape;89;p13"/>
          <p:cNvSpPr>
            <a:spLocks noGrp="1"/>
          </p:cNvSpPr>
          <p:nvPr>
            <p:ph type="pic" idx="17"/>
          </p:nvPr>
        </p:nvSpPr>
        <p:spPr>
          <a:xfrm>
            <a:off x="3460175" y="1565900"/>
            <a:ext cx="2287200" cy="2804400"/>
          </a:xfrm>
          <a:prstGeom prst="rect">
            <a:avLst/>
          </a:prstGeom>
          <a:noFill/>
          <a:ln w="9525" cap="flat" cmpd="sng">
            <a:solidFill>
              <a:schemeClr val="dk1"/>
            </a:solidFill>
            <a:prstDash val="solid"/>
            <a:round/>
            <a:headEnd type="none" w="sm" len="sm"/>
            <a:tailEnd type="none" w="sm" len="sm"/>
          </a:ln>
        </p:spPr>
      </p:sp>
      <p:cxnSp>
        <p:nvCxnSpPr>
          <p:cNvPr id="90" name="Google Shape;90;p13"/>
          <p:cNvCxnSpPr/>
          <p:nvPr/>
        </p:nvCxnSpPr>
        <p:spPr>
          <a:xfrm>
            <a:off x="-7150" y="271825"/>
            <a:ext cx="9178200" cy="0"/>
          </a:xfrm>
          <a:prstGeom prst="straightConnector1">
            <a:avLst/>
          </a:prstGeom>
          <a:noFill/>
          <a:ln w="9525" cap="flat" cmpd="sng">
            <a:solidFill>
              <a:schemeClr val="dk1"/>
            </a:solidFill>
            <a:prstDash val="solid"/>
            <a:round/>
            <a:headEnd type="none" w="med" len="med"/>
            <a:tailEnd type="none" w="med" len="med"/>
          </a:ln>
        </p:spPr>
      </p:cxnSp>
      <p:cxnSp>
        <p:nvCxnSpPr>
          <p:cNvPr id="91" name="Google Shape;91;p13"/>
          <p:cNvCxnSpPr/>
          <p:nvPr/>
        </p:nvCxnSpPr>
        <p:spPr>
          <a:xfrm>
            <a:off x="0" y="4859525"/>
            <a:ext cx="9156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92"/>
        <p:cNvGrpSpPr/>
        <p:nvPr/>
      </p:nvGrpSpPr>
      <p:grpSpPr>
        <a:xfrm>
          <a:off x="0" y="0"/>
          <a:ext cx="0" cy="0"/>
          <a:chOff x="0" y="0"/>
          <a:chExt cx="0" cy="0"/>
        </a:xfrm>
      </p:grpSpPr>
      <p:pic>
        <p:nvPicPr>
          <p:cNvPr id="93" name="Google Shape;93;p14"/>
          <p:cNvPicPr preferRelativeResize="0"/>
          <p:nvPr/>
        </p:nvPicPr>
        <p:blipFill>
          <a:blip r:embed="rId2">
            <a:alphaModFix amt="77000"/>
          </a:blip>
          <a:stretch>
            <a:fillRect/>
          </a:stretch>
        </p:blipFill>
        <p:spPr>
          <a:xfrm>
            <a:off x="0" y="0"/>
            <a:ext cx="9144000" cy="5143500"/>
          </a:xfrm>
          <a:prstGeom prst="rect">
            <a:avLst/>
          </a:prstGeom>
          <a:noFill/>
          <a:ln>
            <a:noFill/>
          </a:ln>
        </p:spPr>
      </p:pic>
      <p:sp>
        <p:nvSpPr>
          <p:cNvPr id="94" name="Google Shape;94;p14"/>
          <p:cNvSpPr txBox="1">
            <a:spLocks noGrp="1"/>
          </p:cNvSpPr>
          <p:nvPr>
            <p:ph type="title"/>
          </p:nvPr>
        </p:nvSpPr>
        <p:spPr>
          <a:xfrm>
            <a:off x="1908825" y="3540213"/>
            <a:ext cx="6515100" cy="929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5" name="Google Shape;95;p14"/>
          <p:cNvSpPr txBox="1">
            <a:spLocks noGrp="1"/>
          </p:cNvSpPr>
          <p:nvPr>
            <p:ph type="title" idx="2" hasCustomPrompt="1"/>
          </p:nvPr>
        </p:nvSpPr>
        <p:spPr>
          <a:xfrm>
            <a:off x="792774" y="3540213"/>
            <a:ext cx="1033200" cy="929400"/>
          </a:xfrm>
          <a:prstGeom prst="rect">
            <a:avLst/>
          </a:prstGeom>
          <a:solidFill>
            <a:srgbClr val="FFFFFF">
              <a:alpha val="3354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6000"/>
              <a:buNone/>
              <a:defRPr sz="48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6" name="Google Shape;96;p14"/>
          <p:cNvSpPr>
            <a:spLocks noGrp="1"/>
          </p:cNvSpPr>
          <p:nvPr>
            <p:ph type="pic" idx="3"/>
          </p:nvPr>
        </p:nvSpPr>
        <p:spPr>
          <a:xfrm>
            <a:off x="792775" y="673888"/>
            <a:ext cx="5247300" cy="2680800"/>
          </a:xfrm>
          <a:prstGeom prst="rect">
            <a:avLst/>
          </a:prstGeom>
          <a:noFill/>
          <a:ln w="9525" cap="flat" cmpd="sng">
            <a:solidFill>
              <a:schemeClr val="dk1"/>
            </a:solidFill>
            <a:prstDash val="solid"/>
            <a:round/>
            <a:headEnd type="none" w="sm" len="sm"/>
            <a:tailEnd type="none" w="sm" len="sm"/>
          </a:ln>
        </p:spPr>
      </p:sp>
      <p:sp>
        <p:nvSpPr>
          <p:cNvPr id="97" name="Google Shape;97;p14"/>
          <p:cNvSpPr>
            <a:spLocks noGrp="1"/>
          </p:cNvSpPr>
          <p:nvPr>
            <p:ph type="pic" idx="4"/>
          </p:nvPr>
        </p:nvSpPr>
        <p:spPr>
          <a:xfrm>
            <a:off x="6223150" y="673888"/>
            <a:ext cx="2200800" cy="2680800"/>
          </a:xfrm>
          <a:prstGeom prst="rect">
            <a:avLst/>
          </a:prstGeom>
          <a:noFill/>
          <a:ln w="9525" cap="flat" cmpd="sng">
            <a:solidFill>
              <a:schemeClr val="dk1"/>
            </a:solidFill>
            <a:prstDash val="solid"/>
            <a:round/>
            <a:headEnd type="none" w="sm" len="sm"/>
            <a:tailEnd type="none" w="sm" len="sm"/>
          </a:ln>
        </p:spPr>
      </p:sp>
      <p:cxnSp>
        <p:nvCxnSpPr>
          <p:cNvPr id="98" name="Google Shape;98;p14"/>
          <p:cNvCxnSpPr/>
          <p:nvPr/>
        </p:nvCxnSpPr>
        <p:spPr>
          <a:xfrm>
            <a:off x="-7150" y="271825"/>
            <a:ext cx="9178200" cy="0"/>
          </a:xfrm>
          <a:prstGeom prst="straightConnector1">
            <a:avLst/>
          </a:prstGeom>
          <a:noFill/>
          <a:ln w="9525" cap="flat" cmpd="sng">
            <a:solidFill>
              <a:schemeClr val="dk1"/>
            </a:solidFill>
            <a:prstDash val="solid"/>
            <a:round/>
            <a:headEnd type="none" w="med" len="med"/>
            <a:tailEnd type="none" w="med" len="med"/>
          </a:ln>
        </p:spPr>
      </p:cxnSp>
      <p:cxnSp>
        <p:nvCxnSpPr>
          <p:cNvPr id="99" name="Google Shape;99;p14"/>
          <p:cNvCxnSpPr/>
          <p:nvPr/>
        </p:nvCxnSpPr>
        <p:spPr>
          <a:xfrm>
            <a:off x="0" y="4859525"/>
            <a:ext cx="9156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100"/>
        <p:cNvGrpSpPr/>
        <p:nvPr/>
      </p:nvGrpSpPr>
      <p:grpSpPr>
        <a:xfrm>
          <a:off x="0" y="0"/>
          <a:ext cx="0" cy="0"/>
          <a:chOff x="0" y="0"/>
          <a:chExt cx="0" cy="0"/>
        </a:xfrm>
      </p:grpSpPr>
      <p:pic>
        <p:nvPicPr>
          <p:cNvPr id="101" name="Google Shape;101;p15"/>
          <p:cNvPicPr preferRelativeResize="0"/>
          <p:nvPr/>
        </p:nvPicPr>
        <p:blipFill>
          <a:blip r:embed="rId2">
            <a:alphaModFix amt="83000"/>
          </a:blip>
          <a:stretch>
            <a:fillRect/>
          </a:stretch>
        </p:blipFill>
        <p:spPr>
          <a:xfrm>
            <a:off x="0" y="0"/>
            <a:ext cx="9144000" cy="5143522"/>
          </a:xfrm>
          <a:prstGeom prst="rect">
            <a:avLst/>
          </a:prstGeom>
          <a:noFill/>
          <a:ln>
            <a:noFill/>
          </a:ln>
        </p:spPr>
      </p:pic>
      <p:sp>
        <p:nvSpPr>
          <p:cNvPr id="102" name="Google Shape;102;p15"/>
          <p:cNvSpPr txBox="1">
            <a:spLocks noGrp="1"/>
          </p:cNvSpPr>
          <p:nvPr>
            <p:ph type="title"/>
          </p:nvPr>
        </p:nvSpPr>
        <p:spPr>
          <a:xfrm>
            <a:off x="792775" y="3032725"/>
            <a:ext cx="3825900" cy="1496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3" name="Google Shape;103;p15"/>
          <p:cNvSpPr txBox="1">
            <a:spLocks noGrp="1"/>
          </p:cNvSpPr>
          <p:nvPr>
            <p:ph type="title" idx="2" hasCustomPrompt="1"/>
          </p:nvPr>
        </p:nvSpPr>
        <p:spPr>
          <a:xfrm>
            <a:off x="5006774" y="2790125"/>
            <a:ext cx="1033200" cy="929400"/>
          </a:xfrm>
          <a:prstGeom prst="rect">
            <a:avLst/>
          </a:prstGeom>
          <a:solidFill>
            <a:srgbClr val="FFFFFF">
              <a:alpha val="3354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6000"/>
              <a:buNone/>
              <a:defRPr sz="48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4" name="Google Shape;104;p15"/>
          <p:cNvSpPr>
            <a:spLocks noGrp="1"/>
          </p:cNvSpPr>
          <p:nvPr>
            <p:ph type="pic" idx="3"/>
          </p:nvPr>
        </p:nvSpPr>
        <p:spPr>
          <a:xfrm>
            <a:off x="3675675" y="758375"/>
            <a:ext cx="2364300" cy="1910400"/>
          </a:xfrm>
          <a:prstGeom prst="rect">
            <a:avLst/>
          </a:prstGeom>
          <a:noFill/>
          <a:ln w="9525" cap="flat" cmpd="sng">
            <a:solidFill>
              <a:schemeClr val="dk1"/>
            </a:solidFill>
            <a:prstDash val="solid"/>
            <a:round/>
            <a:headEnd type="none" w="sm" len="sm"/>
            <a:tailEnd type="none" w="sm" len="sm"/>
          </a:ln>
        </p:spPr>
      </p:sp>
      <p:sp>
        <p:nvSpPr>
          <p:cNvPr id="105" name="Google Shape;105;p15"/>
          <p:cNvSpPr>
            <a:spLocks noGrp="1"/>
          </p:cNvSpPr>
          <p:nvPr>
            <p:ph type="pic" idx="4"/>
          </p:nvPr>
        </p:nvSpPr>
        <p:spPr>
          <a:xfrm>
            <a:off x="6223150" y="758375"/>
            <a:ext cx="2589000" cy="3966600"/>
          </a:xfrm>
          <a:prstGeom prst="rect">
            <a:avLst/>
          </a:prstGeom>
          <a:noFill/>
          <a:ln w="9525" cap="flat" cmpd="sng">
            <a:solidFill>
              <a:schemeClr val="dk1"/>
            </a:solidFill>
            <a:prstDash val="solid"/>
            <a:round/>
            <a:headEnd type="none" w="sm" len="sm"/>
            <a:tailEnd type="none" w="sm" len="sm"/>
          </a:ln>
        </p:spPr>
      </p:sp>
      <p:cxnSp>
        <p:nvCxnSpPr>
          <p:cNvPr id="106" name="Google Shape;106;p15"/>
          <p:cNvCxnSpPr/>
          <p:nvPr/>
        </p:nvCxnSpPr>
        <p:spPr>
          <a:xfrm>
            <a:off x="-7150" y="271825"/>
            <a:ext cx="9178200" cy="0"/>
          </a:xfrm>
          <a:prstGeom prst="straightConnector1">
            <a:avLst/>
          </a:prstGeom>
          <a:noFill/>
          <a:ln w="9525" cap="flat" cmpd="sng">
            <a:solidFill>
              <a:schemeClr val="dk1"/>
            </a:solidFill>
            <a:prstDash val="solid"/>
            <a:round/>
            <a:headEnd type="none" w="med" len="med"/>
            <a:tailEnd type="none" w="med" len="med"/>
          </a:ln>
        </p:spPr>
      </p:cxnSp>
      <p:cxnSp>
        <p:nvCxnSpPr>
          <p:cNvPr id="107" name="Google Shape;107;p15"/>
          <p:cNvCxnSpPr/>
          <p:nvPr/>
        </p:nvCxnSpPr>
        <p:spPr>
          <a:xfrm>
            <a:off x="0" y="4859525"/>
            <a:ext cx="9156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08"/>
        <p:cNvGrpSpPr/>
        <p:nvPr/>
      </p:nvGrpSpPr>
      <p:grpSpPr>
        <a:xfrm>
          <a:off x="0" y="0"/>
          <a:ext cx="0" cy="0"/>
          <a:chOff x="0" y="0"/>
          <a:chExt cx="0" cy="0"/>
        </a:xfrm>
      </p:grpSpPr>
      <p:pic>
        <p:nvPicPr>
          <p:cNvPr id="109" name="Google Shape;109;p16"/>
          <p:cNvPicPr preferRelativeResize="0"/>
          <p:nvPr/>
        </p:nvPicPr>
        <p:blipFill>
          <a:blip r:embed="rId2">
            <a:alphaModFix/>
          </a:blip>
          <a:stretch>
            <a:fillRect/>
          </a:stretch>
        </p:blipFill>
        <p:spPr>
          <a:xfrm rot="10800000" flipH="1">
            <a:off x="0" y="0"/>
            <a:ext cx="9144000" cy="5143500"/>
          </a:xfrm>
          <a:prstGeom prst="rect">
            <a:avLst/>
          </a:prstGeom>
          <a:noFill/>
          <a:ln>
            <a:noFill/>
          </a:ln>
        </p:spPr>
      </p:pic>
      <p:sp>
        <p:nvSpPr>
          <p:cNvPr id="110" name="Google Shape;110;p16"/>
          <p:cNvSpPr txBox="1">
            <a:spLocks noGrp="1"/>
          </p:cNvSpPr>
          <p:nvPr>
            <p:ph type="title"/>
          </p:nvPr>
        </p:nvSpPr>
        <p:spPr>
          <a:xfrm rot="-837">
            <a:off x="720000" y="3067492"/>
            <a:ext cx="3695700" cy="604500"/>
          </a:xfrm>
          <a:prstGeom prst="rect">
            <a:avLst/>
          </a:prstGeom>
          <a:solidFill>
            <a:srgbClr val="FFFFFF">
              <a:alpha val="3354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11" name="Google Shape;111;p16"/>
          <p:cNvSpPr txBox="1">
            <a:spLocks noGrp="1"/>
          </p:cNvSpPr>
          <p:nvPr>
            <p:ph type="subTitle" idx="1"/>
          </p:nvPr>
        </p:nvSpPr>
        <p:spPr>
          <a:xfrm>
            <a:off x="720000" y="1356750"/>
            <a:ext cx="5067600" cy="159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 name="Google Shape;112;p16"/>
          <p:cNvSpPr>
            <a:spLocks noGrp="1"/>
          </p:cNvSpPr>
          <p:nvPr>
            <p:ph type="pic" idx="2"/>
          </p:nvPr>
        </p:nvSpPr>
        <p:spPr>
          <a:xfrm>
            <a:off x="6610350" y="540000"/>
            <a:ext cx="1985100" cy="4063500"/>
          </a:xfrm>
          <a:prstGeom prst="rect">
            <a:avLst/>
          </a:prstGeom>
          <a:noFill/>
          <a:ln w="9525" cap="flat" cmpd="sng">
            <a:solidFill>
              <a:schemeClr val="dk1"/>
            </a:solidFill>
            <a:prstDash val="solid"/>
            <a:round/>
            <a:headEnd type="none" w="sm" len="sm"/>
            <a:tailEnd type="none" w="sm" len="sm"/>
          </a:ln>
        </p:spPr>
      </p:sp>
      <p:cxnSp>
        <p:nvCxnSpPr>
          <p:cNvPr id="113" name="Google Shape;113;p16"/>
          <p:cNvCxnSpPr/>
          <p:nvPr/>
        </p:nvCxnSpPr>
        <p:spPr>
          <a:xfrm>
            <a:off x="-7150" y="271825"/>
            <a:ext cx="9178200" cy="0"/>
          </a:xfrm>
          <a:prstGeom prst="straightConnector1">
            <a:avLst/>
          </a:prstGeom>
          <a:noFill/>
          <a:ln w="9525" cap="flat" cmpd="sng">
            <a:solidFill>
              <a:schemeClr val="dk1"/>
            </a:solidFill>
            <a:prstDash val="solid"/>
            <a:round/>
            <a:headEnd type="none" w="med" len="med"/>
            <a:tailEnd type="none" w="med" len="med"/>
          </a:ln>
        </p:spPr>
      </p:cxnSp>
      <p:cxnSp>
        <p:nvCxnSpPr>
          <p:cNvPr id="114" name="Google Shape;114;p16"/>
          <p:cNvCxnSpPr/>
          <p:nvPr/>
        </p:nvCxnSpPr>
        <p:spPr>
          <a:xfrm>
            <a:off x="0" y="4859525"/>
            <a:ext cx="9156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15"/>
        <p:cNvGrpSpPr/>
        <p:nvPr/>
      </p:nvGrpSpPr>
      <p:grpSpPr>
        <a:xfrm>
          <a:off x="0" y="0"/>
          <a:ext cx="0" cy="0"/>
          <a:chOff x="0" y="0"/>
          <a:chExt cx="0" cy="0"/>
        </a:xfrm>
      </p:grpSpPr>
      <p:pic>
        <p:nvPicPr>
          <p:cNvPr id="116" name="Google Shape;116;p17"/>
          <p:cNvPicPr preferRelativeResize="0"/>
          <p:nvPr/>
        </p:nvPicPr>
        <p:blipFill rotWithShape="1">
          <a:blip r:embed="rId2">
            <a:alphaModFix/>
          </a:blip>
          <a:srcRect r="15754" b="15754"/>
          <a:stretch/>
        </p:blipFill>
        <p:spPr>
          <a:xfrm rot="10800000" flipH="1">
            <a:off x="0" y="0"/>
            <a:ext cx="9144000" cy="5143500"/>
          </a:xfrm>
          <a:prstGeom prst="rect">
            <a:avLst/>
          </a:prstGeom>
          <a:noFill/>
          <a:ln>
            <a:noFill/>
          </a:ln>
        </p:spPr>
      </p:pic>
      <p:sp>
        <p:nvSpPr>
          <p:cNvPr id="117" name="Google Shape;117;p1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cxnSp>
        <p:nvCxnSpPr>
          <p:cNvPr id="118" name="Google Shape;118;p17"/>
          <p:cNvCxnSpPr/>
          <p:nvPr/>
        </p:nvCxnSpPr>
        <p:spPr>
          <a:xfrm>
            <a:off x="-7150" y="271825"/>
            <a:ext cx="9178200" cy="0"/>
          </a:xfrm>
          <a:prstGeom prst="straightConnector1">
            <a:avLst/>
          </a:prstGeom>
          <a:noFill/>
          <a:ln w="9525" cap="flat" cmpd="sng">
            <a:solidFill>
              <a:schemeClr val="dk1"/>
            </a:solidFill>
            <a:prstDash val="solid"/>
            <a:round/>
            <a:headEnd type="none" w="med" len="med"/>
            <a:tailEnd type="none" w="med" len="med"/>
          </a:ln>
        </p:spPr>
      </p:cxnSp>
      <p:cxnSp>
        <p:nvCxnSpPr>
          <p:cNvPr id="119" name="Google Shape;119;p17"/>
          <p:cNvCxnSpPr/>
          <p:nvPr/>
        </p:nvCxnSpPr>
        <p:spPr>
          <a:xfrm>
            <a:off x="0" y="4859525"/>
            <a:ext cx="9156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120"/>
        <p:cNvGrpSpPr/>
        <p:nvPr/>
      </p:nvGrpSpPr>
      <p:grpSpPr>
        <a:xfrm>
          <a:off x="0" y="0"/>
          <a:ext cx="0" cy="0"/>
          <a:chOff x="0" y="0"/>
          <a:chExt cx="0" cy="0"/>
        </a:xfrm>
      </p:grpSpPr>
      <p:pic>
        <p:nvPicPr>
          <p:cNvPr id="121" name="Google Shape;121;p18"/>
          <p:cNvPicPr preferRelativeResize="0"/>
          <p:nvPr/>
        </p:nvPicPr>
        <p:blipFill>
          <a:blip r:embed="rId2">
            <a:alphaModFix/>
          </a:blip>
          <a:stretch>
            <a:fillRect/>
          </a:stretch>
        </p:blipFill>
        <p:spPr>
          <a:xfrm>
            <a:off x="0" y="0"/>
            <a:ext cx="9144000" cy="5143500"/>
          </a:xfrm>
          <a:prstGeom prst="rect">
            <a:avLst/>
          </a:prstGeom>
          <a:noFill/>
          <a:ln>
            <a:noFill/>
          </a:ln>
        </p:spPr>
      </p:pic>
      <p:sp>
        <p:nvSpPr>
          <p:cNvPr id="122" name="Google Shape;122;p1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cxnSp>
        <p:nvCxnSpPr>
          <p:cNvPr id="123" name="Google Shape;123;p18"/>
          <p:cNvCxnSpPr/>
          <p:nvPr/>
        </p:nvCxnSpPr>
        <p:spPr>
          <a:xfrm>
            <a:off x="-7150" y="271825"/>
            <a:ext cx="9178200" cy="0"/>
          </a:xfrm>
          <a:prstGeom prst="straightConnector1">
            <a:avLst/>
          </a:prstGeom>
          <a:noFill/>
          <a:ln w="9525" cap="flat" cmpd="sng">
            <a:solidFill>
              <a:schemeClr val="dk1"/>
            </a:solidFill>
            <a:prstDash val="solid"/>
            <a:round/>
            <a:headEnd type="none" w="med" len="med"/>
            <a:tailEnd type="none" w="med" len="med"/>
          </a:ln>
        </p:spPr>
      </p:cxnSp>
      <p:cxnSp>
        <p:nvCxnSpPr>
          <p:cNvPr id="124" name="Google Shape;124;p18"/>
          <p:cNvCxnSpPr/>
          <p:nvPr/>
        </p:nvCxnSpPr>
        <p:spPr>
          <a:xfrm>
            <a:off x="0" y="4859525"/>
            <a:ext cx="9156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3">
  <p:cSld name="TITLE_ONLY_3">
    <p:spTree>
      <p:nvGrpSpPr>
        <p:cNvPr id="1" name="Shape 125"/>
        <p:cNvGrpSpPr/>
        <p:nvPr/>
      </p:nvGrpSpPr>
      <p:grpSpPr>
        <a:xfrm>
          <a:off x="0" y="0"/>
          <a:ext cx="0" cy="0"/>
          <a:chOff x="0" y="0"/>
          <a:chExt cx="0" cy="0"/>
        </a:xfrm>
      </p:grpSpPr>
      <p:pic>
        <p:nvPicPr>
          <p:cNvPr id="126" name="Google Shape;126;p19"/>
          <p:cNvPicPr preferRelativeResize="0"/>
          <p:nvPr/>
        </p:nvPicPr>
        <p:blipFill>
          <a:blip r:embed="rId2">
            <a:alphaModFix/>
          </a:blip>
          <a:stretch>
            <a:fillRect/>
          </a:stretch>
        </p:blipFill>
        <p:spPr>
          <a:xfrm>
            <a:off x="0" y="0"/>
            <a:ext cx="9144000" cy="5143500"/>
          </a:xfrm>
          <a:prstGeom prst="rect">
            <a:avLst/>
          </a:prstGeom>
          <a:noFill/>
          <a:ln>
            <a:noFill/>
          </a:ln>
        </p:spPr>
      </p:pic>
      <p:sp>
        <p:nvSpPr>
          <p:cNvPr id="127" name="Google Shape;127;p19"/>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cxnSp>
        <p:nvCxnSpPr>
          <p:cNvPr id="128" name="Google Shape;128;p19"/>
          <p:cNvCxnSpPr/>
          <p:nvPr/>
        </p:nvCxnSpPr>
        <p:spPr>
          <a:xfrm>
            <a:off x="-7150" y="271825"/>
            <a:ext cx="9178200" cy="0"/>
          </a:xfrm>
          <a:prstGeom prst="straightConnector1">
            <a:avLst/>
          </a:prstGeom>
          <a:noFill/>
          <a:ln w="9525" cap="flat" cmpd="sng">
            <a:solidFill>
              <a:schemeClr val="dk1"/>
            </a:solidFill>
            <a:prstDash val="solid"/>
            <a:round/>
            <a:headEnd type="none" w="med" len="med"/>
            <a:tailEnd type="none" w="med" len="med"/>
          </a:ln>
        </p:spPr>
      </p:cxnSp>
      <p:cxnSp>
        <p:nvCxnSpPr>
          <p:cNvPr id="129" name="Google Shape;129;p19"/>
          <p:cNvCxnSpPr/>
          <p:nvPr/>
        </p:nvCxnSpPr>
        <p:spPr>
          <a:xfrm>
            <a:off x="0" y="4859525"/>
            <a:ext cx="9156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4">
  <p:cSld name="TITLE_ONLY_4">
    <p:spTree>
      <p:nvGrpSpPr>
        <p:cNvPr id="1" name="Shape 130"/>
        <p:cNvGrpSpPr/>
        <p:nvPr/>
      </p:nvGrpSpPr>
      <p:grpSpPr>
        <a:xfrm>
          <a:off x="0" y="0"/>
          <a:ext cx="0" cy="0"/>
          <a:chOff x="0" y="0"/>
          <a:chExt cx="0" cy="0"/>
        </a:xfrm>
      </p:grpSpPr>
      <p:pic>
        <p:nvPicPr>
          <p:cNvPr id="131" name="Google Shape;131;p20"/>
          <p:cNvPicPr preferRelativeResize="0"/>
          <p:nvPr/>
        </p:nvPicPr>
        <p:blipFill>
          <a:blip r:embed="rId2">
            <a:alphaModFix/>
          </a:blip>
          <a:stretch>
            <a:fillRect/>
          </a:stretch>
        </p:blipFill>
        <p:spPr>
          <a:xfrm rot="10800000" flipH="1">
            <a:off x="0" y="0"/>
            <a:ext cx="9144000" cy="5143500"/>
          </a:xfrm>
          <a:prstGeom prst="rect">
            <a:avLst/>
          </a:prstGeom>
          <a:noFill/>
          <a:ln>
            <a:noFill/>
          </a:ln>
        </p:spPr>
      </p:pic>
      <p:sp>
        <p:nvSpPr>
          <p:cNvPr id="132" name="Google Shape;132;p20"/>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cxnSp>
        <p:nvCxnSpPr>
          <p:cNvPr id="133" name="Google Shape;133;p20"/>
          <p:cNvCxnSpPr/>
          <p:nvPr/>
        </p:nvCxnSpPr>
        <p:spPr>
          <a:xfrm>
            <a:off x="-7150" y="271825"/>
            <a:ext cx="9178200" cy="0"/>
          </a:xfrm>
          <a:prstGeom prst="straightConnector1">
            <a:avLst/>
          </a:prstGeom>
          <a:noFill/>
          <a:ln w="9525" cap="flat" cmpd="sng">
            <a:solidFill>
              <a:schemeClr val="dk1"/>
            </a:solidFill>
            <a:prstDash val="solid"/>
            <a:round/>
            <a:headEnd type="none" w="med" len="med"/>
            <a:tailEnd type="none" w="med" len="med"/>
          </a:ln>
        </p:spPr>
      </p:cxnSp>
      <p:cxnSp>
        <p:nvCxnSpPr>
          <p:cNvPr id="134" name="Google Shape;134;p20"/>
          <p:cNvCxnSpPr/>
          <p:nvPr/>
        </p:nvCxnSpPr>
        <p:spPr>
          <a:xfrm>
            <a:off x="0" y="4859525"/>
            <a:ext cx="9156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pic>
        <p:nvPicPr>
          <p:cNvPr id="15" name="Google Shape;15;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6" name="Google Shape;16;p3"/>
          <p:cNvSpPr txBox="1">
            <a:spLocks noGrp="1"/>
          </p:cNvSpPr>
          <p:nvPr>
            <p:ph type="title"/>
          </p:nvPr>
        </p:nvSpPr>
        <p:spPr>
          <a:xfrm>
            <a:off x="5540475" y="1522200"/>
            <a:ext cx="2835900" cy="20991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767624" y="2696400"/>
            <a:ext cx="1033200" cy="929400"/>
          </a:xfrm>
          <a:prstGeom prst="rect">
            <a:avLst/>
          </a:prstGeom>
          <a:solidFill>
            <a:srgbClr val="FFFFFF">
              <a:alpha val="3354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6000"/>
              <a:buNone/>
              <a:defRPr sz="48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 name="Google Shape;18;p3"/>
          <p:cNvSpPr>
            <a:spLocks noGrp="1"/>
          </p:cNvSpPr>
          <p:nvPr>
            <p:ph type="pic" idx="3"/>
          </p:nvPr>
        </p:nvSpPr>
        <p:spPr>
          <a:xfrm>
            <a:off x="767625" y="588450"/>
            <a:ext cx="1033200" cy="1910400"/>
          </a:xfrm>
          <a:prstGeom prst="rect">
            <a:avLst/>
          </a:prstGeom>
          <a:noFill/>
          <a:ln w="9525" cap="flat" cmpd="sng">
            <a:solidFill>
              <a:schemeClr val="dk1"/>
            </a:solidFill>
            <a:prstDash val="solid"/>
            <a:round/>
            <a:headEnd type="none" w="sm" len="sm"/>
            <a:tailEnd type="none" w="sm" len="sm"/>
          </a:ln>
        </p:spPr>
      </p:sp>
      <p:sp>
        <p:nvSpPr>
          <p:cNvPr id="19" name="Google Shape;19;p3"/>
          <p:cNvSpPr>
            <a:spLocks noGrp="1"/>
          </p:cNvSpPr>
          <p:nvPr>
            <p:ph type="pic" idx="4"/>
          </p:nvPr>
        </p:nvSpPr>
        <p:spPr>
          <a:xfrm>
            <a:off x="1994025" y="588450"/>
            <a:ext cx="3274500" cy="3966600"/>
          </a:xfrm>
          <a:prstGeom prst="rect">
            <a:avLst/>
          </a:prstGeom>
          <a:noFill/>
          <a:ln w="9525" cap="flat" cmpd="sng">
            <a:solidFill>
              <a:schemeClr val="dk1"/>
            </a:solidFill>
            <a:prstDash val="solid"/>
            <a:round/>
            <a:headEnd type="none" w="sm" len="sm"/>
            <a:tailEnd type="none" w="sm" len="sm"/>
          </a:ln>
        </p:spPr>
      </p:sp>
      <p:cxnSp>
        <p:nvCxnSpPr>
          <p:cNvPr id="20" name="Google Shape;20;p3"/>
          <p:cNvCxnSpPr/>
          <p:nvPr/>
        </p:nvCxnSpPr>
        <p:spPr>
          <a:xfrm>
            <a:off x="-7150" y="271825"/>
            <a:ext cx="9178200" cy="0"/>
          </a:xfrm>
          <a:prstGeom prst="straightConnector1">
            <a:avLst/>
          </a:prstGeom>
          <a:noFill/>
          <a:ln w="9525" cap="flat" cmpd="sng">
            <a:solidFill>
              <a:schemeClr val="dk1"/>
            </a:solidFill>
            <a:prstDash val="solid"/>
            <a:round/>
            <a:headEnd type="none" w="med" len="med"/>
            <a:tailEnd type="none" w="med" len="med"/>
          </a:ln>
        </p:spPr>
      </p:cxnSp>
      <p:cxnSp>
        <p:nvCxnSpPr>
          <p:cNvPr id="21" name="Google Shape;21;p3"/>
          <p:cNvCxnSpPr/>
          <p:nvPr/>
        </p:nvCxnSpPr>
        <p:spPr>
          <a:xfrm>
            <a:off x="0" y="4859525"/>
            <a:ext cx="9156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5">
  <p:cSld name="TITLE_ONLY_5">
    <p:spTree>
      <p:nvGrpSpPr>
        <p:cNvPr id="1" name="Shape 135"/>
        <p:cNvGrpSpPr/>
        <p:nvPr/>
      </p:nvGrpSpPr>
      <p:grpSpPr>
        <a:xfrm>
          <a:off x="0" y="0"/>
          <a:ext cx="0" cy="0"/>
          <a:chOff x="0" y="0"/>
          <a:chExt cx="0" cy="0"/>
        </a:xfrm>
      </p:grpSpPr>
      <p:pic>
        <p:nvPicPr>
          <p:cNvPr id="136" name="Google Shape;136;p21"/>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7" name="Google Shape;137;p21"/>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cxnSp>
        <p:nvCxnSpPr>
          <p:cNvPr id="138" name="Google Shape;138;p21"/>
          <p:cNvCxnSpPr/>
          <p:nvPr/>
        </p:nvCxnSpPr>
        <p:spPr>
          <a:xfrm>
            <a:off x="-7150" y="271825"/>
            <a:ext cx="9178200" cy="0"/>
          </a:xfrm>
          <a:prstGeom prst="straightConnector1">
            <a:avLst/>
          </a:prstGeom>
          <a:noFill/>
          <a:ln w="9525" cap="flat" cmpd="sng">
            <a:solidFill>
              <a:schemeClr val="dk1"/>
            </a:solidFill>
            <a:prstDash val="solid"/>
            <a:round/>
            <a:headEnd type="none" w="med" len="med"/>
            <a:tailEnd type="none" w="med" len="med"/>
          </a:ln>
        </p:spPr>
      </p:cxnSp>
      <p:cxnSp>
        <p:nvCxnSpPr>
          <p:cNvPr id="139" name="Google Shape;139;p21"/>
          <p:cNvCxnSpPr/>
          <p:nvPr/>
        </p:nvCxnSpPr>
        <p:spPr>
          <a:xfrm>
            <a:off x="0" y="4859525"/>
            <a:ext cx="9156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6">
  <p:cSld name="TITLE_ONLY_6">
    <p:spTree>
      <p:nvGrpSpPr>
        <p:cNvPr id="1" name="Shape 140"/>
        <p:cNvGrpSpPr/>
        <p:nvPr/>
      </p:nvGrpSpPr>
      <p:grpSpPr>
        <a:xfrm>
          <a:off x="0" y="0"/>
          <a:ext cx="0" cy="0"/>
          <a:chOff x="0" y="0"/>
          <a:chExt cx="0" cy="0"/>
        </a:xfrm>
      </p:grpSpPr>
      <p:pic>
        <p:nvPicPr>
          <p:cNvPr id="141" name="Google Shape;141;p22"/>
          <p:cNvPicPr preferRelativeResize="0"/>
          <p:nvPr/>
        </p:nvPicPr>
        <p:blipFill>
          <a:blip r:embed="rId2">
            <a:alphaModFix/>
          </a:blip>
          <a:stretch>
            <a:fillRect/>
          </a:stretch>
        </p:blipFill>
        <p:spPr>
          <a:xfrm rot="10800000" flipH="1">
            <a:off x="0" y="0"/>
            <a:ext cx="9144000" cy="5143500"/>
          </a:xfrm>
          <a:prstGeom prst="rect">
            <a:avLst/>
          </a:prstGeom>
          <a:noFill/>
          <a:ln>
            <a:noFill/>
          </a:ln>
        </p:spPr>
      </p:pic>
      <p:sp>
        <p:nvSpPr>
          <p:cNvPr id="142" name="Google Shape;142;p22"/>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cxnSp>
        <p:nvCxnSpPr>
          <p:cNvPr id="143" name="Google Shape;143;p22"/>
          <p:cNvCxnSpPr/>
          <p:nvPr/>
        </p:nvCxnSpPr>
        <p:spPr>
          <a:xfrm>
            <a:off x="-7150" y="271825"/>
            <a:ext cx="9178200" cy="0"/>
          </a:xfrm>
          <a:prstGeom prst="straightConnector1">
            <a:avLst/>
          </a:prstGeom>
          <a:noFill/>
          <a:ln w="9525" cap="flat" cmpd="sng">
            <a:solidFill>
              <a:schemeClr val="dk1"/>
            </a:solidFill>
            <a:prstDash val="solid"/>
            <a:round/>
            <a:headEnd type="none" w="med" len="med"/>
            <a:tailEnd type="none" w="med" len="med"/>
          </a:ln>
        </p:spPr>
      </p:cxnSp>
      <p:cxnSp>
        <p:nvCxnSpPr>
          <p:cNvPr id="144" name="Google Shape;144;p22"/>
          <p:cNvCxnSpPr/>
          <p:nvPr/>
        </p:nvCxnSpPr>
        <p:spPr>
          <a:xfrm>
            <a:off x="0" y="4859525"/>
            <a:ext cx="9156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7">
  <p:cSld name="TITLE_ONLY_7">
    <p:spTree>
      <p:nvGrpSpPr>
        <p:cNvPr id="1" name="Shape 145"/>
        <p:cNvGrpSpPr/>
        <p:nvPr/>
      </p:nvGrpSpPr>
      <p:grpSpPr>
        <a:xfrm>
          <a:off x="0" y="0"/>
          <a:ext cx="0" cy="0"/>
          <a:chOff x="0" y="0"/>
          <a:chExt cx="0" cy="0"/>
        </a:xfrm>
      </p:grpSpPr>
      <p:pic>
        <p:nvPicPr>
          <p:cNvPr id="146" name="Google Shape;146;p23"/>
          <p:cNvPicPr preferRelativeResize="0"/>
          <p:nvPr/>
        </p:nvPicPr>
        <p:blipFill>
          <a:blip r:embed="rId2">
            <a:alphaModFix/>
          </a:blip>
          <a:stretch>
            <a:fillRect/>
          </a:stretch>
        </p:blipFill>
        <p:spPr>
          <a:xfrm>
            <a:off x="1725" y="-21325"/>
            <a:ext cx="9144000" cy="5143500"/>
          </a:xfrm>
          <a:prstGeom prst="rect">
            <a:avLst/>
          </a:prstGeom>
          <a:noFill/>
          <a:ln>
            <a:noFill/>
          </a:ln>
        </p:spPr>
      </p:pic>
      <p:sp>
        <p:nvSpPr>
          <p:cNvPr id="147" name="Google Shape;147;p23"/>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cxnSp>
        <p:nvCxnSpPr>
          <p:cNvPr id="148" name="Google Shape;148;p23"/>
          <p:cNvCxnSpPr/>
          <p:nvPr/>
        </p:nvCxnSpPr>
        <p:spPr>
          <a:xfrm>
            <a:off x="-7150" y="271825"/>
            <a:ext cx="9178200" cy="0"/>
          </a:xfrm>
          <a:prstGeom prst="straightConnector1">
            <a:avLst/>
          </a:prstGeom>
          <a:noFill/>
          <a:ln w="9525" cap="flat" cmpd="sng">
            <a:solidFill>
              <a:schemeClr val="dk1"/>
            </a:solidFill>
            <a:prstDash val="solid"/>
            <a:round/>
            <a:headEnd type="none" w="med" len="med"/>
            <a:tailEnd type="none" w="med" len="med"/>
          </a:ln>
        </p:spPr>
      </p:cxnSp>
      <p:cxnSp>
        <p:nvCxnSpPr>
          <p:cNvPr id="149" name="Google Shape;149;p23"/>
          <p:cNvCxnSpPr/>
          <p:nvPr/>
        </p:nvCxnSpPr>
        <p:spPr>
          <a:xfrm>
            <a:off x="0" y="4859525"/>
            <a:ext cx="9156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8">
  <p:cSld name="TITLE_ONLY_8">
    <p:spTree>
      <p:nvGrpSpPr>
        <p:cNvPr id="1" name="Shape 150"/>
        <p:cNvGrpSpPr/>
        <p:nvPr/>
      </p:nvGrpSpPr>
      <p:grpSpPr>
        <a:xfrm>
          <a:off x="0" y="0"/>
          <a:ext cx="0" cy="0"/>
          <a:chOff x="0" y="0"/>
          <a:chExt cx="0" cy="0"/>
        </a:xfrm>
      </p:grpSpPr>
      <p:pic>
        <p:nvPicPr>
          <p:cNvPr id="151" name="Google Shape;151;p24"/>
          <p:cNvPicPr preferRelativeResize="0"/>
          <p:nvPr/>
        </p:nvPicPr>
        <p:blipFill>
          <a:blip r:embed="rId2">
            <a:alphaModFix/>
          </a:blip>
          <a:stretch>
            <a:fillRect/>
          </a:stretch>
        </p:blipFill>
        <p:spPr>
          <a:xfrm flipH="1">
            <a:off x="-100" y="0"/>
            <a:ext cx="9144000" cy="5143500"/>
          </a:xfrm>
          <a:prstGeom prst="rect">
            <a:avLst/>
          </a:prstGeom>
          <a:noFill/>
          <a:ln>
            <a:noFill/>
          </a:ln>
        </p:spPr>
      </p:pic>
      <p:sp>
        <p:nvSpPr>
          <p:cNvPr id="152" name="Google Shape;152;p2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cxnSp>
        <p:nvCxnSpPr>
          <p:cNvPr id="153" name="Google Shape;153;p24"/>
          <p:cNvCxnSpPr/>
          <p:nvPr/>
        </p:nvCxnSpPr>
        <p:spPr>
          <a:xfrm>
            <a:off x="-7150" y="271825"/>
            <a:ext cx="9178200" cy="0"/>
          </a:xfrm>
          <a:prstGeom prst="straightConnector1">
            <a:avLst/>
          </a:prstGeom>
          <a:noFill/>
          <a:ln w="9525" cap="flat" cmpd="sng">
            <a:solidFill>
              <a:schemeClr val="dk1"/>
            </a:solidFill>
            <a:prstDash val="solid"/>
            <a:round/>
            <a:headEnd type="none" w="med" len="med"/>
            <a:tailEnd type="none" w="med" len="med"/>
          </a:ln>
        </p:spPr>
      </p:cxnSp>
      <p:cxnSp>
        <p:nvCxnSpPr>
          <p:cNvPr id="154" name="Google Shape;154;p24"/>
          <p:cNvCxnSpPr/>
          <p:nvPr/>
        </p:nvCxnSpPr>
        <p:spPr>
          <a:xfrm>
            <a:off x="0" y="4859525"/>
            <a:ext cx="9156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9">
  <p:cSld name="TITLE_ONLY_9">
    <p:spTree>
      <p:nvGrpSpPr>
        <p:cNvPr id="1" name="Shape 155"/>
        <p:cNvGrpSpPr/>
        <p:nvPr/>
      </p:nvGrpSpPr>
      <p:grpSpPr>
        <a:xfrm>
          <a:off x="0" y="0"/>
          <a:ext cx="0" cy="0"/>
          <a:chOff x="0" y="0"/>
          <a:chExt cx="0" cy="0"/>
        </a:xfrm>
      </p:grpSpPr>
      <p:pic>
        <p:nvPicPr>
          <p:cNvPr id="156" name="Google Shape;156;p25"/>
          <p:cNvPicPr preferRelativeResize="0"/>
          <p:nvPr/>
        </p:nvPicPr>
        <p:blipFill>
          <a:blip r:embed="rId2">
            <a:alphaModFix/>
          </a:blip>
          <a:stretch>
            <a:fillRect/>
          </a:stretch>
        </p:blipFill>
        <p:spPr>
          <a:xfrm flipH="1">
            <a:off x="0" y="0"/>
            <a:ext cx="9144000" cy="5143500"/>
          </a:xfrm>
          <a:prstGeom prst="rect">
            <a:avLst/>
          </a:prstGeom>
          <a:noFill/>
          <a:ln>
            <a:noFill/>
          </a:ln>
        </p:spPr>
      </p:pic>
      <p:sp>
        <p:nvSpPr>
          <p:cNvPr id="157" name="Google Shape;157;p2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cxnSp>
        <p:nvCxnSpPr>
          <p:cNvPr id="158" name="Google Shape;158;p25"/>
          <p:cNvCxnSpPr/>
          <p:nvPr/>
        </p:nvCxnSpPr>
        <p:spPr>
          <a:xfrm>
            <a:off x="-7150" y="271825"/>
            <a:ext cx="9178200" cy="0"/>
          </a:xfrm>
          <a:prstGeom prst="straightConnector1">
            <a:avLst/>
          </a:prstGeom>
          <a:noFill/>
          <a:ln w="9525" cap="flat" cmpd="sng">
            <a:solidFill>
              <a:schemeClr val="dk1"/>
            </a:solidFill>
            <a:prstDash val="solid"/>
            <a:round/>
            <a:headEnd type="none" w="med" len="med"/>
            <a:tailEnd type="none" w="med" len="med"/>
          </a:ln>
        </p:spPr>
      </p:cxnSp>
      <p:cxnSp>
        <p:nvCxnSpPr>
          <p:cNvPr id="159" name="Google Shape;159;p25"/>
          <p:cNvCxnSpPr/>
          <p:nvPr/>
        </p:nvCxnSpPr>
        <p:spPr>
          <a:xfrm>
            <a:off x="0" y="4859525"/>
            <a:ext cx="9156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p:cSld name="MAIN_POINT_1">
    <p:spTree>
      <p:nvGrpSpPr>
        <p:cNvPr id="1" name="Shape 160"/>
        <p:cNvGrpSpPr/>
        <p:nvPr/>
      </p:nvGrpSpPr>
      <p:grpSpPr>
        <a:xfrm>
          <a:off x="0" y="0"/>
          <a:ext cx="0" cy="0"/>
          <a:chOff x="0" y="0"/>
          <a:chExt cx="0" cy="0"/>
        </a:xfrm>
      </p:grpSpPr>
      <p:pic>
        <p:nvPicPr>
          <p:cNvPr id="161" name="Google Shape;161;p26"/>
          <p:cNvPicPr preferRelativeResize="0"/>
          <p:nvPr/>
        </p:nvPicPr>
        <p:blipFill>
          <a:blip r:embed="rId2">
            <a:alphaModFix/>
          </a:blip>
          <a:stretch>
            <a:fillRect/>
          </a:stretch>
        </p:blipFill>
        <p:spPr>
          <a:xfrm>
            <a:off x="0" y="-75"/>
            <a:ext cx="9144000" cy="5143500"/>
          </a:xfrm>
          <a:prstGeom prst="rect">
            <a:avLst/>
          </a:prstGeom>
          <a:noFill/>
          <a:ln>
            <a:noFill/>
          </a:ln>
        </p:spPr>
      </p:pic>
      <p:sp>
        <p:nvSpPr>
          <p:cNvPr id="162" name="Google Shape;162;p26"/>
          <p:cNvSpPr txBox="1">
            <a:spLocks noGrp="1"/>
          </p:cNvSpPr>
          <p:nvPr>
            <p:ph type="subTitle" idx="1"/>
          </p:nvPr>
        </p:nvSpPr>
        <p:spPr>
          <a:xfrm rot="213">
            <a:off x="719949" y="3042725"/>
            <a:ext cx="4838700" cy="630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3" name="Google Shape;163;p26"/>
          <p:cNvSpPr txBox="1">
            <a:spLocks noGrp="1"/>
          </p:cNvSpPr>
          <p:nvPr>
            <p:ph type="title"/>
          </p:nvPr>
        </p:nvSpPr>
        <p:spPr>
          <a:xfrm>
            <a:off x="720000" y="1470025"/>
            <a:ext cx="4838700" cy="157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96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64" name="Google Shape;164;p26"/>
          <p:cNvSpPr>
            <a:spLocks noGrp="1"/>
          </p:cNvSpPr>
          <p:nvPr>
            <p:ph type="pic" idx="2"/>
          </p:nvPr>
        </p:nvSpPr>
        <p:spPr>
          <a:xfrm>
            <a:off x="6187200" y="695325"/>
            <a:ext cx="2956800" cy="3752700"/>
          </a:xfrm>
          <a:prstGeom prst="rect">
            <a:avLst/>
          </a:prstGeom>
          <a:noFill/>
          <a:ln w="9525" cap="flat" cmpd="sng">
            <a:solidFill>
              <a:schemeClr val="dk1"/>
            </a:solidFill>
            <a:prstDash val="solid"/>
            <a:round/>
            <a:headEnd type="none" w="sm" len="sm"/>
            <a:tailEnd type="none" w="sm" len="sm"/>
          </a:ln>
        </p:spPr>
      </p:sp>
      <p:cxnSp>
        <p:nvCxnSpPr>
          <p:cNvPr id="165" name="Google Shape;165;p26"/>
          <p:cNvCxnSpPr/>
          <p:nvPr/>
        </p:nvCxnSpPr>
        <p:spPr>
          <a:xfrm>
            <a:off x="-7150" y="271825"/>
            <a:ext cx="9178200" cy="0"/>
          </a:xfrm>
          <a:prstGeom prst="straightConnector1">
            <a:avLst/>
          </a:prstGeom>
          <a:noFill/>
          <a:ln w="9525" cap="flat" cmpd="sng">
            <a:solidFill>
              <a:schemeClr val="dk1"/>
            </a:solidFill>
            <a:prstDash val="solid"/>
            <a:round/>
            <a:headEnd type="none" w="med" len="med"/>
            <a:tailEnd type="none" w="med" len="med"/>
          </a:ln>
        </p:spPr>
      </p:cxnSp>
      <p:cxnSp>
        <p:nvCxnSpPr>
          <p:cNvPr id="166" name="Google Shape;166;p26"/>
          <p:cNvCxnSpPr/>
          <p:nvPr/>
        </p:nvCxnSpPr>
        <p:spPr>
          <a:xfrm>
            <a:off x="0" y="4859525"/>
            <a:ext cx="9156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1">
  <p:cSld name="MAIN_POINT_1_1">
    <p:spTree>
      <p:nvGrpSpPr>
        <p:cNvPr id="1" name="Shape 167"/>
        <p:cNvGrpSpPr/>
        <p:nvPr/>
      </p:nvGrpSpPr>
      <p:grpSpPr>
        <a:xfrm>
          <a:off x="0" y="0"/>
          <a:ext cx="0" cy="0"/>
          <a:chOff x="0" y="0"/>
          <a:chExt cx="0" cy="0"/>
        </a:xfrm>
      </p:grpSpPr>
      <p:pic>
        <p:nvPicPr>
          <p:cNvPr id="168" name="Google Shape;168;p27"/>
          <p:cNvPicPr preferRelativeResize="0"/>
          <p:nvPr/>
        </p:nvPicPr>
        <p:blipFill>
          <a:blip r:embed="rId2">
            <a:alphaModFix/>
          </a:blip>
          <a:stretch>
            <a:fillRect/>
          </a:stretch>
        </p:blipFill>
        <p:spPr>
          <a:xfrm flipH="1">
            <a:off x="0" y="0"/>
            <a:ext cx="9144000" cy="5143500"/>
          </a:xfrm>
          <a:prstGeom prst="rect">
            <a:avLst/>
          </a:prstGeom>
          <a:noFill/>
          <a:ln>
            <a:noFill/>
          </a:ln>
        </p:spPr>
      </p:pic>
      <p:sp>
        <p:nvSpPr>
          <p:cNvPr id="169" name="Google Shape;169;p27"/>
          <p:cNvSpPr txBox="1">
            <a:spLocks noGrp="1"/>
          </p:cNvSpPr>
          <p:nvPr>
            <p:ph type="title"/>
          </p:nvPr>
        </p:nvSpPr>
        <p:spPr>
          <a:xfrm>
            <a:off x="796125" y="720975"/>
            <a:ext cx="4395000" cy="15651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70" name="Google Shape;170;p27"/>
          <p:cNvSpPr txBox="1">
            <a:spLocks noGrp="1"/>
          </p:cNvSpPr>
          <p:nvPr>
            <p:ph type="subTitle" idx="1"/>
          </p:nvPr>
        </p:nvSpPr>
        <p:spPr>
          <a:xfrm rot="-235">
            <a:off x="796125" y="2286233"/>
            <a:ext cx="4395000" cy="809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1" name="Google Shape;171;p27"/>
          <p:cNvSpPr>
            <a:spLocks noGrp="1"/>
          </p:cNvSpPr>
          <p:nvPr>
            <p:ph type="pic" idx="2"/>
          </p:nvPr>
        </p:nvSpPr>
        <p:spPr>
          <a:xfrm>
            <a:off x="5391075" y="695325"/>
            <a:ext cx="2956800" cy="3752700"/>
          </a:xfrm>
          <a:prstGeom prst="rect">
            <a:avLst/>
          </a:prstGeom>
          <a:noFill/>
          <a:ln w="9525" cap="flat" cmpd="sng">
            <a:solidFill>
              <a:schemeClr val="dk1"/>
            </a:solidFill>
            <a:prstDash val="solid"/>
            <a:round/>
            <a:headEnd type="none" w="sm" len="sm"/>
            <a:tailEnd type="none" w="sm" len="sm"/>
          </a:ln>
        </p:spPr>
      </p:sp>
      <p:sp>
        <p:nvSpPr>
          <p:cNvPr id="172" name="Google Shape;172;p27"/>
          <p:cNvSpPr>
            <a:spLocks noGrp="1"/>
          </p:cNvSpPr>
          <p:nvPr>
            <p:ph type="pic" idx="3"/>
          </p:nvPr>
        </p:nvSpPr>
        <p:spPr>
          <a:xfrm>
            <a:off x="796125" y="3249982"/>
            <a:ext cx="4395000" cy="1198200"/>
          </a:xfrm>
          <a:prstGeom prst="rect">
            <a:avLst/>
          </a:prstGeom>
          <a:noFill/>
          <a:ln w="9525" cap="flat" cmpd="sng">
            <a:solidFill>
              <a:schemeClr val="dk1"/>
            </a:solidFill>
            <a:prstDash val="solid"/>
            <a:round/>
            <a:headEnd type="none" w="sm" len="sm"/>
            <a:tailEnd type="none" w="sm" len="sm"/>
          </a:ln>
        </p:spPr>
      </p:sp>
      <p:cxnSp>
        <p:nvCxnSpPr>
          <p:cNvPr id="173" name="Google Shape;173;p27"/>
          <p:cNvCxnSpPr/>
          <p:nvPr/>
        </p:nvCxnSpPr>
        <p:spPr>
          <a:xfrm>
            <a:off x="-7150" y="271825"/>
            <a:ext cx="9178200" cy="0"/>
          </a:xfrm>
          <a:prstGeom prst="straightConnector1">
            <a:avLst/>
          </a:prstGeom>
          <a:noFill/>
          <a:ln w="9525" cap="flat" cmpd="sng">
            <a:solidFill>
              <a:schemeClr val="dk1"/>
            </a:solidFill>
            <a:prstDash val="solid"/>
            <a:round/>
            <a:headEnd type="none" w="med" len="med"/>
            <a:tailEnd type="none" w="med" len="med"/>
          </a:ln>
        </p:spPr>
      </p:cxnSp>
      <p:cxnSp>
        <p:nvCxnSpPr>
          <p:cNvPr id="174" name="Google Shape;174;p27"/>
          <p:cNvCxnSpPr/>
          <p:nvPr/>
        </p:nvCxnSpPr>
        <p:spPr>
          <a:xfrm>
            <a:off x="0" y="4859525"/>
            <a:ext cx="9156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2">
  <p:cSld name="MAIN_POINT_1_2">
    <p:spTree>
      <p:nvGrpSpPr>
        <p:cNvPr id="1" name="Shape 175"/>
        <p:cNvGrpSpPr/>
        <p:nvPr/>
      </p:nvGrpSpPr>
      <p:grpSpPr>
        <a:xfrm>
          <a:off x="0" y="0"/>
          <a:ext cx="0" cy="0"/>
          <a:chOff x="0" y="0"/>
          <a:chExt cx="0" cy="0"/>
        </a:xfrm>
      </p:grpSpPr>
      <p:pic>
        <p:nvPicPr>
          <p:cNvPr id="176" name="Google Shape;176;p28"/>
          <p:cNvPicPr preferRelativeResize="0"/>
          <p:nvPr/>
        </p:nvPicPr>
        <p:blipFill>
          <a:blip r:embed="rId2">
            <a:alphaModFix/>
          </a:blip>
          <a:stretch>
            <a:fillRect/>
          </a:stretch>
        </p:blipFill>
        <p:spPr>
          <a:xfrm>
            <a:off x="0" y="0"/>
            <a:ext cx="9144000" cy="5143500"/>
          </a:xfrm>
          <a:prstGeom prst="rect">
            <a:avLst/>
          </a:prstGeom>
          <a:noFill/>
          <a:ln>
            <a:noFill/>
          </a:ln>
        </p:spPr>
      </p:pic>
      <p:sp>
        <p:nvSpPr>
          <p:cNvPr id="177" name="Google Shape;177;p28"/>
          <p:cNvSpPr txBox="1">
            <a:spLocks noGrp="1"/>
          </p:cNvSpPr>
          <p:nvPr>
            <p:ph type="title"/>
          </p:nvPr>
        </p:nvSpPr>
        <p:spPr>
          <a:xfrm>
            <a:off x="1788600" y="540000"/>
            <a:ext cx="55668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78" name="Google Shape;178;p28"/>
          <p:cNvSpPr txBox="1">
            <a:spLocks noGrp="1"/>
          </p:cNvSpPr>
          <p:nvPr>
            <p:ph type="subTitle" idx="1"/>
          </p:nvPr>
        </p:nvSpPr>
        <p:spPr>
          <a:xfrm rot="-371">
            <a:off x="1788600" y="3962619"/>
            <a:ext cx="5566800" cy="640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9" name="Google Shape;179;p28"/>
          <p:cNvSpPr>
            <a:spLocks noGrp="1"/>
          </p:cNvSpPr>
          <p:nvPr>
            <p:ph type="pic" idx="2"/>
          </p:nvPr>
        </p:nvSpPr>
        <p:spPr>
          <a:xfrm>
            <a:off x="2957850" y="1376475"/>
            <a:ext cx="3228300" cy="1844400"/>
          </a:xfrm>
          <a:prstGeom prst="roundRect">
            <a:avLst>
              <a:gd name="adj" fmla="val 16667"/>
            </a:avLst>
          </a:prstGeom>
          <a:noFill/>
          <a:ln w="9525" cap="flat" cmpd="sng">
            <a:solidFill>
              <a:schemeClr val="dk1"/>
            </a:solidFill>
            <a:prstDash val="solid"/>
            <a:round/>
            <a:headEnd type="none" w="sm" len="sm"/>
            <a:tailEnd type="none" w="sm" len="sm"/>
          </a:ln>
        </p:spPr>
      </p:sp>
      <p:cxnSp>
        <p:nvCxnSpPr>
          <p:cNvPr id="180" name="Google Shape;180;p28"/>
          <p:cNvCxnSpPr/>
          <p:nvPr/>
        </p:nvCxnSpPr>
        <p:spPr>
          <a:xfrm>
            <a:off x="-7150" y="271825"/>
            <a:ext cx="9178200" cy="0"/>
          </a:xfrm>
          <a:prstGeom prst="straightConnector1">
            <a:avLst/>
          </a:prstGeom>
          <a:noFill/>
          <a:ln w="9525" cap="flat" cmpd="sng">
            <a:solidFill>
              <a:schemeClr val="dk1"/>
            </a:solidFill>
            <a:prstDash val="solid"/>
            <a:round/>
            <a:headEnd type="none" w="med" len="med"/>
            <a:tailEnd type="none" w="med" len="med"/>
          </a:ln>
        </p:spPr>
      </p:cxnSp>
      <p:cxnSp>
        <p:nvCxnSpPr>
          <p:cNvPr id="181" name="Google Shape;181;p28"/>
          <p:cNvCxnSpPr/>
          <p:nvPr/>
        </p:nvCxnSpPr>
        <p:spPr>
          <a:xfrm>
            <a:off x="0" y="4859525"/>
            <a:ext cx="9156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3">
  <p:cSld name="MAIN_POINT_1_3">
    <p:spTree>
      <p:nvGrpSpPr>
        <p:cNvPr id="1" name="Shape 182"/>
        <p:cNvGrpSpPr/>
        <p:nvPr/>
      </p:nvGrpSpPr>
      <p:grpSpPr>
        <a:xfrm>
          <a:off x="0" y="0"/>
          <a:ext cx="0" cy="0"/>
          <a:chOff x="0" y="0"/>
          <a:chExt cx="0" cy="0"/>
        </a:xfrm>
      </p:grpSpPr>
      <p:pic>
        <p:nvPicPr>
          <p:cNvPr id="183" name="Google Shape;183;p29"/>
          <p:cNvPicPr preferRelativeResize="0"/>
          <p:nvPr/>
        </p:nvPicPr>
        <p:blipFill>
          <a:blip r:embed="rId2">
            <a:alphaModFix/>
          </a:blip>
          <a:stretch>
            <a:fillRect/>
          </a:stretch>
        </p:blipFill>
        <p:spPr>
          <a:xfrm>
            <a:off x="0" y="-1875"/>
            <a:ext cx="9144000" cy="5143500"/>
          </a:xfrm>
          <a:prstGeom prst="rect">
            <a:avLst/>
          </a:prstGeom>
          <a:noFill/>
          <a:ln>
            <a:noFill/>
          </a:ln>
        </p:spPr>
      </p:pic>
      <p:sp>
        <p:nvSpPr>
          <p:cNvPr id="184" name="Google Shape;184;p29"/>
          <p:cNvSpPr txBox="1">
            <a:spLocks noGrp="1"/>
          </p:cNvSpPr>
          <p:nvPr>
            <p:ph type="title"/>
          </p:nvPr>
        </p:nvSpPr>
        <p:spPr>
          <a:xfrm>
            <a:off x="4277300" y="1836275"/>
            <a:ext cx="3512400" cy="564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85" name="Google Shape;185;p29"/>
          <p:cNvSpPr txBox="1">
            <a:spLocks noGrp="1"/>
          </p:cNvSpPr>
          <p:nvPr>
            <p:ph type="subTitle" idx="1"/>
          </p:nvPr>
        </p:nvSpPr>
        <p:spPr>
          <a:xfrm rot="-294">
            <a:off x="4277300" y="2472775"/>
            <a:ext cx="3512400" cy="8343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6" name="Google Shape;186;p29"/>
          <p:cNvSpPr>
            <a:spLocks noGrp="1"/>
          </p:cNvSpPr>
          <p:nvPr>
            <p:ph type="pic" idx="2"/>
          </p:nvPr>
        </p:nvSpPr>
        <p:spPr>
          <a:xfrm>
            <a:off x="1699125" y="1243075"/>
            <a:ext cx="1819800" cy="2654400"/>
          </a:xfrm>
          <a:prstGeom prst="rect">
            <a:avLst/>
          </a:prstGeom>
          <a:noFill/>
          <a:ln w="9525" cap="flat" cmpd="sng">
            <a:solidFill>
              <a:schemeClr val="dk1"/>
            </a:solidFill>
            <a:prstDash val="solid"/>
            <a:round/>
            <a:headEnd type="none" w="sm" len="sm"/>
            <a:tailEnd type="none" w="sm" len="sm"/>
          </a:ln>
        </p:spPr>
      </p:sp>
      <p:cxnSp>
        <p:nvCxnSpPr>
          <p:cNvPr id="187" name="Google Shape;187;p29"/>
          <p:cNvCxnSpPr/>
          <p:nvPr/>
        </p:nvCxnSpPr>
        <p:spPr>
          <a:xfrm>
            <a:off x="-7150" y="271825"/>
            <a:ext cx="9178200" cy="0"/>
          </a:xfrm>
          <a:prstGeom prst="straightConnector1">
            <a:avLst/>
          </a:prstGeom>
          <a:noFill/>
          <a:ln w="9525" cap="flat" cmpd="sng">
            <a:solidFill>
              <a:schemeClr val="dk1"/>
            </a:solidFill>
            <a:prstDash val="solid"/>
            <a:round/>
            <a:headEnd type="none" w="med" len="med"/>
            <a:tailEnd type="none" w="med" len="med"/>
          </a:ln>
        </p:spPr>
      </p:cxnSp>
      <p:cxnSp>
        <p:nvCxnSpPr>
          <p:cNvPr id="188" name="Google Shape;188;p29"/>
          <p:cNvCxnSpPr/>
          <p:nvPr/>
        </p:nvCxnSpPr>
        <p:spPr>
          <a:xfrm>
            <a:off x="0" y="4859525"/>
            <a:ext cx="9156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4">
  <p:cSld name="MAIN_POINT_1_4">
    <p:spTree>
      <p:nvGrpSpPr>
        <p:cNvPr id="1" name="Shape 189"/>
        <p:cNvGrpSpPr/>
        <p:nvPr/>
      </p:nvGrpSpPr>
      <p:grpSpPr>
        <a:xfrm>
          <a:off x="0" y="0"/>
          <a:ext cx="0" cy="0"/>
          <a:chOff x="0" y="0"/>
          <a:chExt cx="0" cy="0"/>
        </a:xfrm>
      </p:grpSpPr>
      <p:pic>
        <p:nvPicPr>
          <p:cNvPr id="190" name="Google Shape;190;p30"/>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1" name="Google Shape;191;p30"/>
          <p:cNvSpPr txBox="1">
            <a:spLocks noGrp="1"/>
          </p:cNvSpPr>
          <p:nvPr>
            <p:ph type="title"/>
          </p:nvPr>
        </p:nvSpPr>
        <p:spPr>
          <a:xfrm>
            <a:off x="1419350" y="1836275"/>
            <a:ext cx="35124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92" name="Google Shape;192;p30"/>
          <p:cNvSpPr txBox="1">
            <a:spLocks noGrp="1"/>
          </p:cNvSpPr>
          <p:nvPr>
            <p:ph type="subTitle" idx="1"/>
          </p:nvPr>
        </p:nvSpPr>
        <p:spPr>
          <a:xfrm rot="-294">
            <a:off x="1419350" y="2472775"/>
            <a:ext cx="3512400" cy="8343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3" name="Google Shape;193;p30"/>
          <p:cNvSpPr>
            <a:spLocks noGrp="1"/>
          </p:cNvSpPr>
          <p:nvPr>
            <p:ph type="pic" idx="2"/>
          </p:nvPr>
        </p:nvSpPr>
        <p:spPr>
          <a:xfrm>
            <a:off x="5765211" y="1289183"/>
            <a:ext cx="1433100" cy="2561400"/>
          </a:xfrm>
          <a:prstGeom prst="rect">
            <a:avLst/>
          </a:prstGeom>
          <a:noFill/>
          <a:ln>
            <a:noFill/>
          </a:ln>
        </p:spPr>
      </p:sp>
      <p:cxnSp>
        <p:nvCxnSpPr>
          <p:cNvPr id="194" name="Google Shape;194;p30"/>
          <p:cNvCxnSpPr/>
          <p:nvPr/>
        </p:nvCxnSpPr>
        <p:spPr>
          <a:xfrm>
            <a:off x="-7150" y="271825"/>
            <a:ext cx="9178200" cy="0"/>
          </a:xfrm>
          <a:prstGeom prst="straightConnector1">
            <a:avLst/>
          </a:prstGeom>
          <a:noFill/>
          <a:ln w="9525" cap="flat" cmpd="sng">
            <a:solidFill>
              <a:schemeClr val="dk1"/>
            </a:solidFill>
            <a:prstDash val="solid"/>
            <a:round/>
            <a:headEnd type="none" w="med" len="med"/>
            <a:tailEnd type="none" w="med" len="med"/>
          </a:ln>
        </p:spPr>
      </p:cxnSp>
      <p:cxnSp>
        <p:nvCxnSpPr>
          <p:cNvPr id="195" name="Google Shape;195;p30"/>
          <p:cNvCxnSpPr/>
          <p:nvPr/>
        </p:nvCxnSpPr>
        <p:spPr>
          <a:xfrm>
            <a:off x="0" y="4859525"/>
            <a:ext cx="9156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pic>
        <p:nvPicPr>
          <p:cNvPr id="23" name="Google Shape;23;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 name="Google Shape;24;p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5" name="Google Shape;25;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3"/>
              </a:buClr>
              <a:buSzPts val="1400"/>
              <a:buChar char="●"/>
              <a:defRPr sz="105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cxnSp>
        <p:nvCxnSpPr>
          <p:cNvPr id="26" name="Google Shape;26;p4"/>
          <p:cNvCxnSpPr/>
          <p:nvPr/>
        </p:nvCxnSpPr>
        <p:spPr>
          <a:xfrm>
            <a:off x="-7150" y="271825"/>
            <a:ext cx="9178200" cy="0"/>
          </a:xfrm>
          <a:prstGeom prst="straightConnector1">
            <a:avLst/>
          </a:prstGeom>
          <a:noFill/>
          <a:ln w="9525" cap="flat" cmpd="sng">
            <a:solidFill>
              <a:schemeClr val="dk1"/>
            </a:solidFill>
            <a:prstDash val="solid"/>
            <a:round/>
            <a:headEnd type="none" w="med" len="med"/>
            <a:tailEnd type="none" w="med" len="med"/>
          </a:ln>
        </p:spPr>
      </p:cxnSp>
      <p:cxnSp>
        <p:nvCxnSpPr>
          <p:cNvPr id="27" name="Google Shape;27;p4"/>
          <p:cNvCxnSpPr/>
          <p:nvPr/>
        </p:nvCxnSpPr>
        <p:spPr>
          <a:xfrm>
            <a:off x="0" y="4859525"/>
            <a:ext cx="9156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5">
  <p:cSld name="MAIN_POINT_1_5">
    <p:spTree>
      <p:nvGrpSpPr>
        <p:cNvPr id="1" name="Shape 196"/>
        <p:cNvGrpSpPr/>
        <p:nvPr/>
      </p:nvGrpSpPr>
      <p:grpSpPr>
        <a:xfrm>
          <a:off x="0" y="0"/>
          <a:ext cx="0" cy="0"/>
          <a:chOff x="0" y="0"/>
          <a:chExt cx="0" cy="0"/>
        </a:xfrm>
      </p:grpSpPr>
      <p:pic>
        <p:nvPicPr>
          <p:cNvPr id="197" name="Google Shape;197;p31"/>
          <p:cNvPicPr preferRelativeResize="0"/>
          <p:nvPr/>
        </p:nvPicPr>
        <p:blipFill>
          <a:blip r:embed="rId2">
            <a:alphaModFix/>
          </a:blip>
          <a:stretch>
            <a:fillRect/>
          </a:stretch>
        </p:blipFill>
        <p:spPr>
          <a:xfrm>
            <a:off x="0" y="0"/>
            <a:ext cx="9144000" cy="5143500"/>
          </a:xfrm>
          <a:prstGeom prst="rect">
            <a:avLst/>
          </a:prstGeom>
          <a:noFill/>
          <a:ln>
            <a:noFill/>
          </a:ln>
        </p:spPr>
      </p:pic>
      <p:cxnSp>
        <p:nvCxnSpPr>
          <p:cNvPr id="198" name="Google Shape;198;p31"/>
          <p:cNvCxnSpPr/>
          <p:nvPr/>
        </p:nvCxnSpPr>
        <p:spPr>
          <a:xfrm>
            <a:off x="-7150" y="271825"/>
            <a:ext cx="9178200" cy="0"/>
          </a:xfrm>
          <a:prstGeom prst="straightConnector1">
            <a:avLst/>
          </a:prstGeom>
          <a:noFill/>
          <a:ln w="9525" cap="flat" cmpd="sng">
            <a:solidFill>
              <a:schemeClr val="dk1"/>
            </a:solidFill>
            <a:prstDash val="solid"/>
            <a:round/>
            <a:headEnd type="none" w="med" len="med"/>
            <a:tailEnd type="none" w="med" len="med"/>
          </a:ln>
        </p:spPr>
      </p:cxnSp>
      <p:cxnSp>
        <p:nvCxnSpPr>
          <p:cNvPr id="199" name="Google Shape;199;p31"/>
          <p:cNvCxnSpPr/>
          <p:nvPr/>
        </p:nvCxnSpPr>
        <p:spPr>
          <a:xfrm>
            <a:off x="0" y="4859525"/>
            <a:ext cx="9156600" cy="0"/>
          </a:xfrm>
          <a:prstGeom prst="straightConnector1">
            <a:avLst/>
          </a:prstGeom>
          <a:noFill/>
          <a:ln w="9525" cap="flat" cmpd="sng">
            <a:solidFill>
              <a:schemeClr val="dk1"/>
            </a:solidFill>
            <a:prstDash val="solid"/>
            <a:round/>
            <a:headEnd type="none" w="med" len="med"/>
            <a:tailEnd type="none" w="med" len="med"/>
          </a:ln>
        </p:spPr>
      </p:cxnSp>
      <p:sp>
        <p:nvSpPr>
          <p:cNvPr id="200" name="Google Shape;200;p31"/>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01" name="Google Shape;201;p31"/>
          <p:cNvSpPr txBox="1">
            <a:spLocks noGrp="1"/>
          </p:cNvSpPr>
          <p:nvPr>
            <p:ph type="body" idx="1"/>
          </p:nvPr>
        </p:nvSpPr>
        <p:spPr>
          <a:xfrm>
            <a:off x="720000" y="1237200"/>
            <a:ext cx="3852000" cy="3366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3"/>
              </a:buClr>
              <a:buSzPts val="1400"/>
              <a:buChar char="●"/>
              <a:defRPr sz="12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sp>
        <p:nvSpPr>
          <p:cNvPr id="202" name="Google Shape;202;p31"/>
          <p:cNvSpPr txBox="1">
            <a:spLocks noGrp="1"/>
          </p:cNvSpPr>
          <p:nvPr>
            <p:ph type="body" idx="2"/>
          </p:nvPr>
        </p:nvSpPr>
        <p:spPr>
          <a:xfrm>
            <a:off x="4572000" y="1237200"/>
            <a:ext cx="3852000" cy="3366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3"/>
              </a:buClr>
              <a:buSzPts val="1400"/>
              <a:buChar char="●"/>
              <a:defRPr sz="12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2">
    <p:spTree>
      <p:nvGrpSpPr>
        <p:cNvPr id="1" name="Shape 203"/>
        <p:cNvGrpSpPr/>
        <p:nvPr/>
      </p:nvGrpSpPr>
      <p:grpSpPr>
        <a:xfrm>
          <a:off x="0" y="0"/>
          <a:ext cx="0" cy="0"/>
          <a:chOff x="0" y="0"/>
          <a:chExt cx="0" cy="0"/>
        </a:xfrm>
      </p:grpSpPr>
      <p:pic>
        <p:nvPicPr>
          <p:cNvPr id="204" name="Google Shape;204;p32"/>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5" name="Google Shape;205;p32"/>
          <p:cNvSpPr txBox="1">
            <a:spLocks noGrp="1"/>
          </p:cNvSpPr>
          <p:nvPr>
            <p:ph type="subTitle" idx="1"/>
          </p:nvPr>
        </p:nvSpPr>
        <p:spPr>
          <a:xfrm>
            <a:off x="1648429" y="3972525"/>
            <a:ext cx="22032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6" name="Google Shape;206;p32"/>
          <p:cNvSpPr txBox="1">
            <a:spLocks noGrp="1"/>
          </p:cNvSpPr>
          <p:nvPr>
            <p:ph type="subTitle" idx="2"/>
          </p:nvPr>
        </p:nvSpPr>
        <p:spPr>
          <a:xfrm>
            <a:off x="5294152" y="3972525"/>
            <a:ext cx="2203200" cy="56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 name="Google Shape;207;p32"/>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08" name="Google Shape;208;p32"/>
          <p:cNvSpPr txBox="1">
            <a:spLocks noGrp="1"/>
          </p:cNvSpPr>
          <p:nvPr>
            <p:ph type="title" idx="3"/>
          </p:nvPr>
        </p:nvSpPr>
        <p:spPr>
          <a:xfrm>
            <a:off x="1646791" y="3549600"/>
            <a:ext cx="22065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09" name="Google Shape;209;p32"/>
          <p:cNvSpPr txBox="1">
            <a:spLocks noGrp="1"/>
          </p:cNvSpPr>
          <p:nvPr>
            <p:ph type="title" idx="4"/>
          </p:nvPr>
        </p:nvSpPr>
        <p:spPr>
          <a:xfrm>
            <a:off x="5297592" y="3549600"/>
            <a:ext cx="21960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0" name="Google Shape;210;p32"/>
          <p:cNvSpPr>
            <a:spLocks noGrp="1"/>
          </p:cNvSpPr>
          <p:nvPr>
            <p:ph type="pic" idx="5"/>
          </p:nvPr>
        </p:nvSpPr>
        <p:spPr>
          <a:xfrm>
            <a:off x="1825200" y="1503250"/>
            <a:ext cx="1927800" cy="1929300"/>
          </a:xfrm>
          <a:prstGeom prst="rect">
            <a:avLst/>
          </a:prstGeom>
          <a:noFill/>
          <a:ln w="9525" cap="flat" cmpd="sng">
            <a:solidFill>
              <a:schemeClr val="dk1"/>
            </a:solidFill>
            <a:prstDash val="solid"/>
            <a:round/>
            <a:headEnd type="none" w="sm" len="sm"/>
            <a:tailEnd type="none" w="sm" len="sm"/>
          </a:ln>
        </p:spPr>
      </p:sp>
      <p:sp>
        <p:nvSpPr>
          <p:cNvPr id="211" name="Google Shape;211;p32"/>
          <p:cNvSpPr>
            <a:spLocks noGrp="1"/>
          </p:cNvSpPr>
          <p:nvPr>
            <p:ph type="pic" idx="6"/>
          </p:nvPr>
        </p:nvSpPr>
        <p:spPr>
          <a:xfrm>
            <a:off x="5431700" y="1504000"/>
            <a:ext cx="1927800" cy="1927800"/>
          </a:xfrm>
          <a:prstGeom prst="rect">
            <a:avLst/>
          </a:prstGeom>
          <a:noFill/>
          <a:ln w="9525" cap="flat" cmpd="sng">
            <a:solidFill>
              <a:schemeClr val="dk1"/>
            </a:solidFill>
            <a:prstDash val="solid"/>
            <a:round/>
            <a:headEnd type="none" w="sm" len="sm"/>
            <a:tailEnd type="none" w="sm" len="sm"/>
          </a:ln>
        </p:spPr>
      </p:sp>
      <p:cxnSp>
        <p:nvCxnSpPr>
          <p:cNvPr id="212" name="Google Shape;212;p32"/>
          <p:cNvCxnSpPr/>
          <p:nvPr/>
        </p:nvCxnSpPr>
        <p:spPr>
          <a:xfrm>
            <a:off x="-7150" y="271825"/>
            <a:ext cx="9178200" cy="0"/>
          </a:xfrm>
          <a:prstGeom prst="straightConnector1">
            <a:avLst/>
          </a:prstGeom>
          <a:noFill/>
          <a:ln w="9525" cap="flat" cmpd="sng">
            <a:solidFill>
              <a:schemeClr val="dk1"/>
            </a:solidFill>
            <a:prstDash val="solid"/>
            <a:round/>
            <a:headEnd type="none" w="med" len="med"/>
            <a:tailEnd type="none" w="med" len="med"/>
          </a:ln>
        </p:spPr>
      </p:cxnSp>
      <p:cxnSp>
        <p:nvCxnSpPr>
          <p:cNvPr id="213" name="Google Shape;213;p32"/>
          <p:cNvCxnSpPr/>
          <p:nvPr/>
        </p:nvCxnSpPr>
        <p:spPr>
          <a:xfrm>
            <a:off x="0" y="4859525"/>
            <a:ext cx="9156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3">
    <p:spTree>
      <p:nvGrpSpPr>
        <p:cNvPr id="1" name="Shape 214"/>
        <p:cNvGrpSpPr/>
        <p:nvPr/>
      </p:nvGrpSpPr>
      <p:grpSpPr>
        <a:xfrm>
          <a:off x="0" y="0"/>
          <a:ext cx="0" cy="0"/>
          <a:chOff x="0" y="0"/>
          <a:chExt cx="0" cy="0"/>
        </a:xfrm>
      </p:grpSpPr>
      <p:pic>
        <p:nvPicPr>
          <p:cNvPr id="215" name="Google Shape;215;p3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16" name="Google Shape;216;p33"/>
          <p:cNvSpPr txBox="1">
            <a:spLocks noGrp="1"/>
          </p:cNvSpPr>
          <p:nvPr>
            <p:ph type="subTitle" idx="1"/>
          </p:nvPr>
        </p:nvSpPr>
        <p:spPr>
          <a:xfrm>
            <a:off x="1113663" y="1684975"/>
            <a:ext cx="3169200" cy="25821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7" name="Google Shape;217;p33"/>
          <p:cNvSpPr txBox="1">
            <a:spLocks noGrp="1"/>
          </p:cNvSpPr>
          <p:nvPr>
            <p:ph type="subTitle" idx="2"/>
          </p:nvPr>
        </p:nvSpPr>
        <p:spPr>
          <a:xfrm>
            <a:off x="4861135" y="1684975"/>
            <a:ext cx="3169200" cy="25821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8" name="Google Shape;218;p33"/>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cxnSp>
        <p:nvCxnSpPr>
          <p:cNvPr id="219" name="Google Shape;219;p33"/>
          <p:cNvCxnSpPr/>
          <p:nvPr/>
        </p:nvCxnSpPr>
        <p:spPr>
          <a:xfrm>
            <a:off x="-7150" y="271825"/>
            <a:ext cx="9178200" cy="0"/>
          </a:xfrm>
          <a:prstGeom prst="straightConnector1">
            <a:avLst/>
          </a:prstGeom>
          <a:noFill/>
          <a:ln w="9525" cap="flat" cmpd="sng">
            <a:solidFill>
              <a:schemeClr val="dk1"/>
            </a:solidFill>
            <a:prstDash val="solid"/>
            <a:round/>
            <a:headEnd type="none" w="med" len="med"/>
            <a:tailEnd type="none" w="med" len="med"/>
          </a:ln>
        </p:spPr>
      </p:cxnSp>
      <p:cxnSp>
        <p:nvCxnSpPr>
          <p:cNvPr id="220" name="Google Shape;220;p33"/>
          <p:cNvCxnSpPr/>
          <p:nvPr/>
        </p:nvCxnSpPr>
        <p:spPr>
          <a:xfrm>
            <a:off x="0" y="4859525"/>
            <a:ext cx="9156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221"/>
        <p:cNvGrpSpPr/>
        <p:nvPr/>
      </p:nvGrpSpPr>
      <p:grpSpPr>
        <a:xfrm>
          <a:off x="0" y="0"/>
          <a:ext cx="0" cy="0"/>
          <a:chOff x="0" y="0"/>
          <a:chExt cx="0" cy="0"/>
        </a:xfrm>
      </p:grpSpPr>
      <p:pic>
        <p:nvPicPr>
          <p:cNvPr id="222" name="Google Shape;222;p3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23" name="Google Shape;223;p3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24" name="Google Shape;224;p34"/>
          <p:cNvSpPr txBox="1">
            <a:spLocks noGrp="1"/>
          </p:cNvSpPr>
          <p:nvPr>
            <p:ph type="title" idx="2"/>
          </p:nvPr>
        </p:nvSpPr>
        <p:spPr>
          <a:xfrm>
            <a:off x="720000" y="1376300"/>
            <a:ext cx="25242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25" name="Google Shape;225;p34"/>
          <p:cNvSpPr txBox="1">
            <a:spLocks noGrp="1"/>
          </p:cNvSpPr>
          <p:nvPr>
            <p:ph type="subTitle" idx="1"/>
          </p:nvPr>
        </p:nvSpPr>
        <p:spPr>
          <a:xfrm>
            <a:off x="720000" y="1814650"/>
            <a:ext cx="2524200" cy="14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6" name="Google Shape;226;p34"/>
          <p:cNvSpPr txBox="1">
            <a:spLocks noGrp="1"/>
          </p:cNvSpPr>
          <p:nvPr>
            <p:ph type="title" idx="3"/>
          </p:nvPr>
        </p:nvSpPr>
        <p:spPr>
          <a:xfrm>
            <a:off x="3309902" y="1376300"/>
            <a:ext cx="25242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27" name="Google Shape;227;p34"/>
          <p:cNvSpPr txBox="1">
            <a:spLocks noGrp="1"/>
          </p:cNvSpPr>
          <p:nvPr>
            <p:ph type="subTitle" idx="4"/>
          </p:nvPr>
        </p:nvSpPr>
        <p:spPr>
          <a:xfrm>
            <a:off x="3309906" y="1814650"/>
            <a:ext cx="2524200" cy="14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8" name="Google Shape;228;p34"/>
          <p:cNvSpPr txBox="1">
            <a:spLocks noGrp="1"/>
          </p:cNvSpPr>
          <p:nvPr>
            <p:ph type="title" idx="5"/>
          </p:nvPr>
        </p:nvSpPr>
        <p:spPr>
          <a:xfrm>
            <a:off x="5899789" y="1376300"/>
            <a:ext cx="25242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29" name="Google Shape;229;p34"/>
          <p:cNvSpPr txBox="1">
            <a:spLocks noGrp="1"/>
          </p:cNvSpPr>
          <p:nvPr>
            <p:ph type="subTitle" idx="6"/>
          </p:nvPr>
        </p:nvSpPr>
        <p:spPr>
          <a:xfrm>
            <a:off x="5899796" y="1814650"/>
            <a:ext cx="2524200" cy="14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0" name="Google Shape;230;p34"/>
          <p:cNvSpPr>
            <a:spLocks noGrp="1"/>
          </p:cNvSpPr>
          <p:nvPr>
            <p:ph type="pic" idx="7"/>
          </p:nvPr>
        </p:nvSpPr>
        <p:spPr>
          <a:xfrm>
            <a:off x="720000" y="3733800"/>
            <a:ext cx="7704000" cy="869700"/>
          </a:xfrm>
          <a:prstGeom prst="rect">
            <a:avLst/>
          </a:prstGeom>
          <a:noFill/>
          <a:ln w="9525" cap="flat" cmpd="sng">
            <a:solidFill>
              <a:schemeClr val="dk1"/>
            </a:solidFill>
            <a:prstDash val="solid"/>
            <a:round/>
            <a:headEnd type="none" w="sm" len="sm"/>
            <a:tailEnd type="none" w="sm" len="sm"/>
          </a:ln>
        </p:spPr>
      </p:sp>
      <p:cxnSp>
        <p:nvCxnSpPr>
          <p:cNvPr id="231" name="Google Shape;231;p34"/>
          <p:cNvCxnSpPr/>
          <p:nvPr/>
        </p:nvCxnSpPr>
        <p:spPr>
          <a:xfrm>
            <a:off x="-7150" y="271825"/>
            <a:ext cx="9178200" cy="0"/>
          </a:xfrm>
          <a:prstGeom prst="straightConnector1">
            <a:avLst/>
          </a:prstGeom>
          <a:noFill/>
          <a:ln w="9525" cap="flat" cmpd="sng">
            <a:solidFill>
              <a:schemeClr val="dk1"/>
            </a:solidFill>
            <a:prstDash val="solid"/>
            <a:round/>
            <a:headEnd type="none" w="med" len="med"/>
            <a:tailEnd type="none" w="med" len="med"/>
          </a:ln>
        </p:spPr>
      </p:cxnSp>
      <p:cxnSp>
        <p:nvCxnSpPr>
          <p:cNvPr id="232" name="Google Shape;232;p34"/>
          <p:cNvCxnSpPr/>
          <p:nvPr/>
        </p:nvCxnSpPr>
        <p:spPr>
          <a:xfrm>
            <a:off x="0" y="4859525"/>
            <a:ext cx="9156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233"/>
        <p:cNvGrpSpPr/>
        <p:nvPr/>
      </p:nvGrpSpPr>
      <p:grpSpPr>
        <a:xfrm>
          <a:off x="0" y="0"/>
          <a:ext cx="0" cy="0"/>
          <a:chOff x="0" y="0"/>
          <a:chExt cx="0" cy="0"/>
        </a:xfrm>
      </p:grpSpPr>
      <p:pic>
        <p:nvPicPr>
          <p:cNvPr id="234" name="Google Shape;234;p35"/>
          <p:cNvPicPr preferRelativeResize="0"/>
          <p:nvPr/>
        </p:nvPicPr>
        <p:blipFill>
          <a:blip r:embed="rId2">
            <a:alphaModFix/>
          </a:blip>
          <a:stretch>
            <a:fillRect/>
          </a:stretch>
        </p:blipFill>
        <p:spPr>
          <a:xfrm flipH="1">
            <a:off x="-600" y="0"/>
            <a:ext cx="9144000" cy="5143500"/>
          </a:xfrm>
          <a:prstGeom prst="rect">
            <a:avLst/>
          </a:prstGeom>
          <a:noFill/>
          <a:ln>
            <a:noFill/>
          </a:ln>
        </p:spPr>
      </p:pic>
      <p:sp>
        <p:nvSpPr>
          <p:cNvPr id="235" name="Google Shape;235;p3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36" name="Google Shape;236;p35"/>
          <p:cNvSpPr txBox="1">
            <a:spLocks noGrp="1"/>
          </p:cNvSpPr>
          <p:nvPr>
            <p:ph type="title" idx="2"/>
          </p:nvPr>
        </p:nvSpPr>
        <p:spPr>
          <a:xfrm>
            <a:off x="720013" y="1373375"/>
            <a:ext cx="2997300" cy="5277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37" name="Google Shape;237;p35"/>
          <p:cNvSpPr txBox="1">
            <a:spLocks noGrp="1"/>
          </p:cNvSpPr>
          <p:nvPr>
            <p:ph type="subTitle" idx="1"/>
          </p:nvPr>
        </p:nvSpPr>
        <p:spPr>
          <a:xfrm>
            <a:off x="720025" y="1812175"/>
            <a:ext cx="2997300" cy="103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8" name="Google Shape;238;p35"/>
          <p:cNvSpPr txBox="1">
            <a:spLocks noGrp="1"/>
          </p:cNvSpPr>
          <p:nvPr>
            <p:ph type="title" idx="3"/>
          </p:nvPr>
        </p:nvSpPr>
        <p:spPr>
          <a:xfrm>
            <a:off x="5425496" y="1373375"/>
            <a:ext cx="2997300" cy="52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39" name="Google Shape;239;p35"/>
          <p:cNvSpPr txBox="1">
            <a:spLocks noGrp="1"/>
          </p:cNvSpPr>
          <p:nvPr>
            <p:ph type="subTitle" idx="4"/>
          </p:nvPr>
        </p:nvSpPr>
        <p:spPr>
          <a:xfrm>
            <a:off x="5425500" y="1812175"/>
            <a:ext cx="2997300" cy="9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 name="Google Shape;240;p35"/>
          <p:cNvSpPr txBox="1">
            <a:spLocks noGrp="1"/>
          </p:cNvSpPr>
          <p:nvPr>
            <p:ph type="title" idx="5"/>
          </p:nvPr>
        </p:nvSpPr>
        <p:spPr>
          <a:xfrm>
            <a:off x="720000" y="2990800"/>
            <a:ext cx="2997300" cy="5277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41" name="Google Shape;241;p35"/>
          <p:cNvSpPr txBox="1">
            <a:spLocks noGrp="1"/>
          </p:cNvSpPr>
          <p:nvPr>
            <p:ph type="subTitle" idx="6"/>
          </p:nvPr>
        </p:nvSpPr>
        <p:spPr>
          <a:xfrm>
            <a:off x="720025" y="3429600"/>
            <a:ext cx="2997300" cy="103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2" name="Google Shape;242;p35"/>
          <p:cNvSpPr txBox="1">
            <a:spLocks noGrp="1"/>
          </p:cNvSpPr>
          <p:nvPr>
            <p:ph type="title" idx="7"/>
          </p:nvPr>
        </p:nvSpPr>
        <p:spPr>
          <a:xfrm>
            <a:off x="5425483" y="2990800"/>
            <a:ext cx="2997300" cy="52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43" name="Google Shape;243;p35"/>
          <p:cNvSpPr txBox="1">
            <a:spLocks noGrp="1"/>
          </p:cNvSpPr>
          <p:nvPr>
            <p:ph type="subTitle" idx="8"/>
          </p:nvPr>
        </p:nvSpPr>
        <p:spPr>
          <a:xfrm>
            <a:off x="5425500" y="3429600"/>
            <a:ext cx="2997300" cy="103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4" name="Google Shape;244;p35"/>
          <p:cNvSpPr>
            <a:spLocks noGrp="1"/>
          </p:cNvSpPr>
          <p:nvPr>
            <p:ph type="pic" idx="9"/>
          </p:nvPr>
        </p:nvSpPr>
        <p:spPr>
          <a:xfrm>
            <a:off x="3961200" y="1373375"/>
            <a:ext cx="1220400" cy="3088800"/>
          </a:xfrm>
          <a:prstGeom prst="rect">
            <a:avLst/>
          </a:prstGeom>
          <a:noFill/>
          <a:ln w="9525" cap="flat" cmpd="sng">
            <a:solidFill>
              <a:schemeClr val="dk1"/>
            </a:solidFill>
            <a:prstDash val="solid"/>
            <a:round/>
            <a:headEnd type="none" w="sm" len="sm"/>
            <a:tailEnd type="none" w="sm" len="sm"/>
          </a:ln>
        </p:spPr>
      </p:sp>
      <p:cxnSp>
        <p:nvCxnSpPr>
          <p:cNvPr id="245" name="Google Shape;245;p35"/>
          <p:cNvCxnSpPr/>
          <p:nvPr/>
        </p:nvCxnSpPr>
        <p:spPr>
          <a:xfrm>
            <a:off x="-7150" y="271825"/>
            <a:ext cx="9178200" cy="0"/>
          </a:xfrm>
          <a:prstGeom prst="straightConnector1">
            <a:avLst/>
          </a:prstGeom>
          <a:noFill/>
          <a:ln w="9525" cap="flat" cmpd="sng">
            <a:solidFill>
              <a:schemeClr val="dk1"/>
            </a:solidFill>
            <a:prstDash val="solid"/>
            <a:round/>
            <a:headEnd type="none" w="med" len="med"/>
            <a:tailEnd type="none" w="med" len="med"/>
          </a:ln>
        </p:spPr>
      </p:cxnSp>
      <p:cxnSp>
        <p:nvCxnSpPr>
          <p:cNvPr id="246" name="Google Shape;246;p35"/>
          <p:cNvCxnSpPr/>
          <p:nvPr/>
        </p:nvCxnSpPr>
        <p:spPr>
          <a:xfrm>
            <a:off x="0" y="4859525"/>
            <a:ext cx="9156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247"/>
        <p:cNvGrpSpPr/>
        <p:nvPr/>
      </p:nvGrpSpPr>
      <p:grpSpPr>
        <a:xfrm>
          <a:off x="0" y="0"/>
          <a:ext cx="0" cy="0"/>
          <a:chOff x="0" y="0"/>
          <a:chExt cx="0" cy="0"/>
        </a:xfrm>
      </p:grpSpPr>
      <p:pic>
        <p:nvPicPr>
          <p:cNvPr id="248" name="Google Shape;248;p36"/>
          <p:cNvPicPr preferRelativeResize="0"/>
          <p:nvPr/>
        </p:nvPicPr>
        <p:blipFill>
          <a:blip r:embed="rId2">
            <a:alphaModFix/>
          </a:blip>
          <a:stretch>
            <a:fillRect/>
          </a:stretch>
        </p:blipFill>
        <p:spPr>
          <a:xfrm flipH="1">
            <a:off x="0" y="0"/>
            <a:ext cx="9144000" cy="5143500"/>
          </a:xfrm>
          <a:prstGeom prst="rect">
            <a:avLst/>
          </a:prstGeom>
          <a:noFill/>
          <a:ln>
            <a:noFill/>
          </a:ln>
        </p:spPr>
      </p:pic>
      <p:sp>
        <p:nvSpPr>
          <p:cNvPr id="249" name="Google Shape;249;p3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50" name="Google Shape;250;p36"/>
          <p:cNvSpPr txBox="1">
            <a:spLocks noGrp="1"/>
          </p:cNvSpPr>
          <p:nvPr>
            <p:ph type="title" idx="2"/>
          </p:nvPr>
        </p:nvSpPr>
        <p:spPr>
          <a:xfrm>
            <a:off x="719900" y="1290525"/>
            <a:ext cx="24627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51" name="Google Shape;251;p36"/>
          <p:cNvSpPr txBox="1">
            <a:spLocks noGrp="1"/>
          </p:cNvSpPr>
          <p:nvPr>
            <p:ph type="subTitle" idx="1"/>
          </p:nvPr>
        </p:nvSpPr>
        <p:spPr>
          <a:xfrm>
            <a:off x="719900" y="1734175"/>
            <a:ext cx="2462700" cy="102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2" name="Google Shape;252;p36"/>
          <p:cNvSpPr txBox="1">
            <a:spLocks noGrp="1"/>
          </p:cNvSpPr>
          <p:nvPr>
            <p:ph type="title" idx="3"/>
          </p:nvPr>
        </p:nvSpPr>
        <p:spPr>
          <a:xfrm>
            <a:off x="3340595" y="1290525"/>
            <a:ext cx="24627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53" name="Google Shape;253;p36"/>
          <p:cNvSpPr txBox="1">
            <a:spLocks noGrp="1"/>
          </p:cNvSpPr>
          <p:nvPr>
            <p:ph type="subTitle" idx="4"/>
          </p:nvPr>
        </p:nvSpPr>
        <p:spPr>
          <a:xfrm>
            <a:off x="3340597" y="1734175"/>
            <a:ext cx="2462700" cy="102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4" name="Google Shape;254;p36"/>
          <p:cNvSpPr txBox="1">
            <a:spLocks noGrp="1"/>
          </p:cNvSpPr>
          <p:nvPr>
            <p:ph type="title" idx="5"/>
          </p:nvPr>
        </p:nvSpPr>
        <p:spPr>
          <a:xfrm>
            <a:off x="719900" y="2994450"/>
            <a:ext cx="24627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55" name="Google Shape;255;p36"/>
          <p:cNvSpPr txBox="1">
            <a:spLocks noGrp="1"/>
          </p:cNvSpPr>
          <p:nvPr>
            <p:ph type="subTitle" idx="6"/>
          </p:nvPr>
        </p:nvSpPr>
        <p:spPr>
          <a:xfrm>
            <a:off x="719900" y="3438100"/>
            <a:ext cx="2462700" cy="102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6" name="Google Shape;256;p36"/>
          <p:cNvSpPr txBox="1">
            <a:spLocks noGrp="1"/>
          </p:cNvSpPr>
          <p:nvPr>
            <p:ph type="title" idx="7"/>
          </p:nvPr>
        </p:nvSpPr>
        <p:spPr>
          <a:xfrm>
            <a:off x="3340595" y="2994450"/>
            <a:ext cx="24627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57" name="Google Shape;257;p36"/>
          <p:cNvSpPr txBox="1">
            <a:spLocks noGrp="1"/>
          </p:cNvSpPr>
          <p:nvPr>
            <p:ph type="subTitle" idx="8"/>
          </p:nvPr>
        </p:nvSpPr>
        <p:spPr>
          <a:xfrm>
            <a:off x="3340597" y="3438100"/>
            <a:ext cx="2462700" cy="102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8" name="Google Shape;258;p36"/>
          <p:cNvSpPr txBox="1">
            <a:spLocks noGrp="1"/>
          </p:cNvSpPr>
          <p:nvPr>
            <p:ph type="title" idx="9"/>
          </p:nvPr>
        </p:nvSpPr>
        <p:spPr>
          <a:xfrm>
            <a:off x="5961297" y="1290525"/>
            <a:ext cx="24627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59" name="Google Shape;259;p36"/>
          <p:cNvSpPr txBox="1">
            <a:spLocks noGrp="1"/>
          </p:cNvSpPr>
          <p:nvPr>
            <p:ph type="subTitle" idx="13"/>
          </p:nvPr>
        </p:nvSpPr>
        <p:spPr>
          <a:xfrm>
            <a:off x="5961301" y="1734175"/>
            <a:ext cx="2462700" cy="102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0" name="Google Shape;260;p36"/>
          <p:cNvSpPr txBox="1">
            <a:spLocks noGrp="1"/>
          </p:cNvSpPr>
          <p:nvPr>
            <p:ph type="title" idx="14"/>
          </p:nvPr>
        </p:nvSpPr>
        <p:spPr>
          <a:xfrm>
            <a:off x="5961297" y="2994450"/>
            <a:ext cx="24627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61" name="Google Shape;261;p36"/>
          <p:cNvSpPr txBox="1">
            <a:spLocks noGrp="1"/>
          </p:cNvSpPr>
          <p:nvPr>
            <p:ph type="subTitle" idx="15"/>
          </p:nvPr>
        </p:nvSpPr>
        <p:spPr>
          <a:xfrm>
            <a:off x="5961301" y="3438100"/>
            <a:ext cx="2462700" cy="102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262" name="Google Shape;262;p36"/>
          <p:cNvCxnSpPr/>
          <p:nvPr/>
        </p:nvCxnSpPr>
        <p:spPr>
          <a:xfrm>
            <a:off x="-7150" y="271825"/>
            <a:ext cx="9178200" cy="0"/>
          </a:xfrm>
          <a:prstGeom prst="straightConnector1">
            <a:avLst/>
          </a:prstGeom>
          <a:noFill/>
          <a:ln w="9525" cap="flat" cmpd="sng">
            <a:solidFill>
              <a:schemeClr val="dk1"/>
            </a:solidFill>
            <a:prstDash val="solid"/>
            <a:round/>
            <a:headEnd type="none" w="med" len="med"/>
            <a:tailEnd type="none" w="med" len="med"/>
          </a:ln>
        </p:spPr>
      </p:cxnSp>
      <p:cxnSp>
        <p:nvCxnSpPr>
          <p:cNvPr id="263" name="Google Shape;263;p36"/>
          <p:cNvCxnSpPr/>
          <p:nvPr/>
        </p:nvCxnSpPr>
        <p:spPr>
          <a:xfrm>
            <a:off x="0" y="4859525"/>
            <a:ext cx="9156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264"/>
        <p:cNvGrpSpPr/>
        <p:nvPr/>
      </p:nvGrpSpPr>
      <p:grpSpPr>
        <a:xfrm>
          <a:off x="0" y="0"/>
          <a:ext cx="0" cy="0"/>
          <a:chOff x="0" y="0"/>
          <a:chExt cx="0" cy="0"/>
        </a:xfrm>
      </p:grpSpPr>
      <p:pic>
        <p:nvPicPr>
          <p:cNvPr id="265" name="Google Shape;265;p37"/>
          <p:cNvPicPr preferRelativeResize="0"/>
          <p:nvPr/>
        </p:nvPicPr>
        <p:blipFill>
          <a:blip r:embed="rId2">
            <a:alphaModFix/>
          </a:blip>
          <a:stretch>
            <a:fillRect/>
          </a:stretch>
        </p:blipFill>
        <p:spPr>
          <a:xfrm>
            <a:off x="0" y="0"/>
            <a:ext cx="9144000" cy="5143500"/>
          </a:xfrm>
          <a:prstGeom prst="rect">
            <a:avLst/>
          </a:prstGeom>
          <a:noFill/>
          <a:ln>
            <a:noFill/>
          </a:ln>
        </p:spPr>
      </p:pic>
      <p:sp>
        <p:nvSpPr>
          <p:cNvPr id="266" name="Google Shape;266;p37"/>
          <p:cNvSpPr txBox="1">
            <a:spLocks noGrp="1"/>
          </p:cNvSpPr>
          <p:nvPr>
            <p:ph type="title" hasCustomPrompt="1"/>
          </p:nvPr>
        </p:nvSpPr>
        <p:spPr>
          <a:xfrm rot="-255">
            <a:off x="2546641" y="845670"/>
            <a:ext cx="4049700" cy="991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67" name="Google Shape;267;p37"/>
          <p:cNvSpPr txBox="1">
            <a:spLocks noGrp="1"/>
          </p:cNvSpPr>
          <p:nvPr>
            <p:ph type="subTitle" idx="1"/>
          </p:nvPr>
        </p:nvSpPr>
        <p:spPr>
          <a:xfrm>
            <a:off x="2546641" y="1837000"/>
            <a:ext cx="4049700" cy="445200"/>
          </a:xfrm>
          <a:prstGeom prst="rect">
            <a:avLst/>
          </a:prstGeom>
          <a:solidFill>
            <a:srgbClr val="FFFFFF">
              <a:alpha val="3354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8" name="Google Shape;268;p37"/>
          <p:cNvSpPr txBox="1">
            <a:spLocks noGrp="1"/>
          </p:cNvSpPr>
          <p:nvPr>
            <p:ph type="title" idx="2" hasCustomPrompt="1"/>
          </p:nvPr>
        </p:nvSpPr>
        <p:spPr>
          <a:xfrm>
            <a:off x="2546641" y="2766340"/>
            <a:ext cx="4049700" cy="991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69" name="Google Shape;269;p37"/>
          <p:cNvSpPr txBox="1">
            <a:spLocks noGrp="1"/>
          </p:cNvSpPr>
          <p:nvPr>
            <p:ph type="subTitle" idx="3"/>
          </p:nvPr>
        </p:nvSpPr>
        <p:spPr>
          <a:xfrm>
            <a:off x="2546641" y="3757525"/>
            <a:ext cx="4049700" cy="445200"/>
          </a:xfrm>
          <a:prstGeom prst="rect">
            <a:avLst/>
          </a:prstGeom>
          <a:solidFill>
            <a:srgbClr val="FFFFFF">
              <a:alpha val="3354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270" name="Google Shape;270;p37"/>
          <p:cNvCxnSpPr/>
          <p:nvPr/>
        </p:nvCxnSpPr>
        <p:spPr>
          <a:xfrm>
            <a:off x="-7150" y="271825"/>
            <a:ext cx="9178200" cy="0"/>
          </a:xfrm>
          <a:prstGeom prst="straightConnector1">
            <a:avLst/>
          </a:prstGeom>
          <a:noFill/>
          <a:ln w="9525" cap="flat" cmpd="sng">
            <a:solidFill>
              <a:schemeClr val="dk1"/>
            </a:solidFill>
            <a:prstDash val="solid"/>
            <a:round/>
            <a:headEnd type="none" w="med" len="med"/>
            <a:tailEnd type="none" w="med" len="med"/>
          </a:ln>
        </p:spPr>
      </p:cxnSp>
      <p:cxnSp>
        <p:nvCxnSpPr>
          <p:cNvPr id="271" name="Google Shape;271;p37"/>
          <p:cNvCxnSpPr/>
          <p:nvPr/>
        </p:nvCxnSpPr>
        <p:spPr>
          <a:xfrm>
            <a:off x="0" y="4859525"/>
            <a:ext cx="9156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Numbers and text 1">
  <p:cSld name="TITLE_AND_TWO_COLUMNS_1">
    <p:spTree>
      <p:nvGrpSpPr>
        <p:cNvPr id="1" name="Shape 272"/>
        <p:cNvGrpSpPr/>
        <p:nvPr/>
      </p:nvGrpSpPr>
      <p:grpSpPr>
        <a:xfrm>
          <a:off x="0" y="0"/>
          <a:ext cx="0" cy="0"/>
          <a:chOff x="0" y="0"/>
          <a:chExt cx="0" cy="0"/>
        </a:xfrm>
      </p:grpSpPr>
      <p:pic>
        <p:nvPicPr>
          <p:cNvPr id="273" name="Google Shape;273;p38"/>
          <p:cNvPicPr preferRelativeResize="0"/>
          <p:nvPr/>
        </p:nvPicPr>
        <p:blipFill>
          <a:blip r:embed="rId2">
            <a:alphaModFix/>
          </a:blip>
          <a:stretch>
            <a:fillRect/>
          </a:stretch>
        </p:blipFill>
        <p:spPr>
          <a:xfrm flipH="1">
            <a:off x="0" y="0"/>
            <a:ext cx="9144000" cy="5143500"/>
          </a:xfrm>
          <a:prstGeom prst="rect">
            <a:avLst/>
          </a:prstGeom>
          <a:noFill/>
          <a:ln>
            <a:noFill/>
          </a:ln>
        </p:spPr>
      </p:pic>
      <p:sp>
        <p:nvSpPr>
          <p:cNvPr id="274" name="Google Shape;274;p38"/>
          <p:cNvSpPr txBox="1">
            <a:spLocks noGrp="1"/>
          </p:cNvSpPr>
          <p:nvPr>
            <p:ph type="subTitle" idx="1"/>
          </p:nvPr>
        </p:nvSpPr>
        <p:spPr>
          <a:xfrm>
            <a:off x="5513400" y="2870263"/>
            <a:ext cx="2907600" cy="594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5" name="Google Shape;275;p38"/>
          <p:cNvSpPr txBox="1">
            <a:spLocks noGrp="1"/>
          </p:cNvSpPr>
          <p:nvPr>
            <p:ph type="subTitle" idx="2"/>
          </p:nvPr>
        </p:nvSpPr>
        <p:spPr>
          <a:xfrm>
            <a:off x="5513100" y="4009200"/>
            <a:ext cx="2907900" cy="594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6" name="Google Shape;276;p3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77" name="Google Shape;277;p38"/>
          <p:cNvSpPr txBox="1">
            <a:spLocks noGrp="1"/>
          </p:cNvSpPr>
          <p:nvPr>
            <p:ph type="title" idx="3"/>
          </p:nvPr>
        </p:nvSpPr>
        <p:spPr>
          <a:xfrm>
            <a:off x="5513550" y="1320550"/>
            <a:ext cx="2910300" cy="52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78" name="Google Shape;278;p38"/>
          <p:cNvSpPr txBox="1">
            <a:spLocks noGrp="1"/>
          </p:cNvSpPr>
          <p:nvPr>
            <p:ph type="title" idx="4" hasCustomPrompt="1"/>
          </p:nvPr>
        </p:nvSpPr>
        <p:spPr>
          <a:xfrm>
            <a:off x="720981" y="2671197"/>
            <a:ext cx="1044900" cy="593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79" name="Google Shape;279;p38"/>
          <p:cNvSpPr txBox="1">
            <a:spLocks noGrp="1"/>
          </p:cNvSpPr>
          <p:nvPr>
            <p:ph type="title" idx="5"/>
          </p:nvPr>
        </p:nvSpPr>
        <p:spPr>
          <a:xfrm>
            <a:off x="5514756" y="2446640"/>
            <a:ext cx="2907900" cy="52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80" name="Google Shape;280;p38"/>
          <p:cNvSpPr txBox="1">
            <a:spLocks noGrp="1"/>
          </p:cNvSpPr>
          <p:nvPr>
            <p:ph type="title" idx="6"/>
          </p:nvPr>
        </p:nvSpPr>
        <p:spPr>
          <a:xfrm>
            <a:off x="5514756" y="3564502"/>
            <a:ext cx="2907900" cy="52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81" name="Google Shape;281;p38"/>
          <p:cNvSpPr txBox="1">
            <a:spLocks noGrp="1"/>
          </p:cNvSpPr>
          <p:nvPr>
            <p:ph type="title" idx="7" hasCustomPrompt="1"/>
          </p:nvPr>
        </p:nvSpPr>
        <p:spPr>
          <a:xfrm rot="987">
            <a:off x="721174" y="1545108"/>
            <a:ext cx="1044900" cy="593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82" name="Google Shape;282;p38"/>
          <p:cNvSpPr txBox="1">
            <a:spLocks noGrp="1"/>
          </p:cNvSpPr>
          <p:nvPr>
            <p:ph type="title" idx="8" hasCustomPrompt="1"/>
          </p:nvPr>
        </p:nvSpPr>
        <p:spPr>
          <a:xfrm rot="987">
            <a:off x="721243" y="3789050"/>
            <a:ext cx="1045200" cy="593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83" name="Google Shape;283;p38"/>
          <p:cNvSpPr txBox="1">
            <a:spLocks noGrp="1"/>
          </p:cNvSpPr>
          <p:nvPr>
            <p:ph type="subTitle" idx="9"/>
          </p:nvPr>
        </p:nvSpPr>
        <p:spPr>
          <a:xfrm>
            <a:off x="5513400" y="1753000"/>
            <a:ext cx="2907600" cy="593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284" name="Google Shape;284;p38"/>
          <p:cNvCxnSpPr/>
          <p:nvPr/>
        </p:nvCxnSpPr>
        <p:spPr>
          <a:xfrm>
            <a:off x="-7150" y="271825"/>
            <a:ext cx="9178200" cy="0"/>
          </a:xfrm>
          <a:prstGeom prst="straightConnector1">
            <a:avLst/>
          </a:prstGeom>
          <a:noFill/>
          <a:ln w="9525" cap="flat" cmpd="sng">
            <a:solidFill>
              <a:schemeClr val="dk1"/>
            </a:solidFill>
            <a:prstDash val="solid"/>
            <a:round/>
            <a:headEnd type="none" w="med" len="med"/>
            <a:tailEnd type="none" w="med" len="med"/>
          </a:ln>
        </p:spPr>
      </p:cxnSp>
      <p:cxnSp>
        <p:nvCxnSpPr>
          <p:cNvPr id="285" name="Google Shape;285;p38"/>
          <p:cNvCxnSpPr/>
          <p:nvPr/>
        </p:nvCxnSpPr>
        <p:spPr>
          <a:xfrm>
            <a:off x="0" y="4859525"/>
            <a:ext cx="9156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286"/>
        <p:cNvGrpSpPr/>
        <p:nvPr/>
      </p:nvGrpSpPr>
      <p:grpSpPr>
        <a:xfrm>
          <a:off x="0" y="0"/>
          <a:ext cx="0" cy="0"/>
          <a:chOff x="0" y="0"/>
          <a:chExt cx="0" cy="0"/>
        </a:xfrm>
      </p:grpSpPr>
      <p:pic>
        <p:nvPicPr>
          <p:cNvPr id="287" name="Google Shape;287;p39"/>
          <p:cNvPicPr preferRelativeResize="0"/>
          <p:nvPr/>
        </p:nvPicPr>
        <p:blipFill>
          <a:blip r:embed="rId2">
            <a:alphaModFix/>
          </a:blip>
          <a:stretch>
            <a:fillRect/>
          </a:stretch>
        </p:blipFill>
        <p:spPr>
          <a:xfrm>
            <a:off x="0" y="0"/>
            <a:ext cx="9144000" cy="5143500"/>
          </a:xfrm>
          <a:prstGeom prst="rect">
            <a:avLst/>
          </a:prstGeom>
          <a:noFill/>
          <a:ln>
            <a:noFill/>
          </a:ln>
        </p:spPr>
      </p:pic>
      <p:sp>
        <p:nvSpPr>
          <p:cNvPr id="288" name="Google Shape;288;p39"/>
          <p:cNvSpPr txBox="1">
            <a:spLocks noGrp="1"/>
          </p:cNvSpPr>
          <p:nvPr>
            <p:ph type="ctrTitle"/>
          </p:nvPr>
        </p:nvSpPr>
        <p:spPr>
          <a:xfrm>
            <a:off x="720000" y="540000"/>
            <a:ext cx="3772800" cy="11265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5200"/>
              <a:buNone/>
              <a:defRPr sz="6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89" name="Google Shape;289;p39"/>
          <p:cNvSpPr txBox="1">
            <a:spLocks noGrp="1"/>
          </p:cNvSpPr>
          <p:nvPr>
            <p:ph type="subTitle" idx="1"/>
          </p:nvPr>
        </p:nvSpPr>
        <p:spPr>
          <a:xfrm>
            <a:off x="720000" y="1533300"/>
            <a:ext cx="3772800" cy="122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290" name="Google Shape;290;p39"/>
          <p:cNvSpPr txBox="1">
            <a:spLocks noGrp="1"/>
          </p:cNvSpPr>
          <p:nvPr>
            <p:ph type="subTitle" idx="2"/>
          </p:nvPr>
        </p:nvSpPr>
        <p:spPr>
          <a:xfrm rot="-962">
            <a:off x="720001" y="4156942"/>
            <a:ext cx="3216600" cy="373200"/>
          </a:xfrm>
          <a:prstGeom prst="rect">
            <a:avLst/>
          </a:prstGeom>
          <a:solidFill>
            <a:srgbClr val="FFFFFF">
              <a:alpha val="33540"/>
            </a:srgbClr>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100"/>
              <a:buNone/>
              <a:defRPr sz="1100"/>
            </a:lvl1pPr>
            <a:lvl2pPr lvl="1" algn="ctr" rtl="0">
              <a:lnSpc>
                <a:spcPct val="100000"/>
              </a:lnSpc>
              <a:spcBef>
                <a:spcPts val="0"/>
              </a:spcBef>
              <a:spcAft>
                <a:spcPts val="0"/>
              </a:spcAft>
              <a:buClr>
                <a:schemeClr val="dk1"/>
              </a:buClr>
              <a:buSzPts val="1100"/>
              <a:buNone/>
              <a:defRPr sz="1100">
                <a:solidFill>
                  <a:schemeClr val="dk1"/>
                </a:solidFill>
              </a:defRPr>
            </a:lvl2pPr>
            <a:lvl3pPr lvl="2" algn="ctr" rtl="0">
              <a:lnSpc>
                <a:spcPct val="100000"/>
              </a:lnSpc>
              <a:spcBef>
                <a:spcPts val="0"/>
              </a:spcBef>
              <a:spcAft>
                <a:spcPts val="0"/>
              </a:spcAft>
              <a:buClr>
                <a:schemeClr val="dk1"/>
              </a:buClr>
              <a:buSzPts val="1100"/>
              <a:buNone/>
              <a:defRPr sz="1100">
                <a:solidFill>
                  <a:schemeClr val="dk1"/>
                </a:solidFill>
              </a:defRPr>
            </a:lvl3pPr>
            <a:lvl4pPr lvl="3" algn="ctr" rtl="0">
              <a:lnSpc>
                <a:spcPct val="100000"/>
              </a:lnSpc>
              <a:spcBef>
                <a:spcPts val="0"/>
              </a:spcBef>
              <a:spcAft>
                <a:spcPts val="0"/>
              </a:spcAft>
              <a:buClr>
                <a:schemeClr val="dk1"/>
              </a:buClr>
              <a:buSzPts val="1100"/>
              <a:buNone/>
              <a:defRPr sz="1100">
                <a:solidFill>
                  <a:schemeClr val="dk1"/>
                </a:solidFill>
              </a:defRPr>
            </a:lvl4pPr>
            <a:lvl5pPr lvl="4" algn="ctr" rtl="0">
              <a:lnSpc>
                <a:spcPct val="100000"/>
              </a:lnSpc>
              <a:spcBef>
                <a:spcPts val="0"/>
              </a:spcBef>
              <a:spcAft>
                <a:spcPts val="0"/>
              </a:spcAft>
              <a:buClr>
                <a:schemeClr val="dk1"/>
              </a:buClr>
              <a:buSzPts val="1100"/>
              <a:buNone/>
              <a:defRPr sz="1100">
                <a:solidFill>
                  <a:schemeClr val="dk1"/>
                </a:solidFill>
              </a:defRPr>
            </a:lvl5pPr>
            <a:lvl6pPr lvl="5" algn="ctr" rtl="0">
              <a:lnSpc>
                <a:spcPct val="100000"/>
              </a:lnSpc>
              <a:spcBef>
                <a:spcPts val="0"/>
              </a:spcBef>
              <a:spcAft>
                <a:spcPts val="0"/>
              </a:spcAft>
              <a:buClr>
                <a:schemeClr val="dk1"/>
              </a:buClr>
              <a:buSzPts val="1100"/>
              <a:buNone/>
              <a:defRPr sz="1100">
                <a:solidFill>
                  <a:schemeClr val="dk1"/>
                </a:solidFill>
              </a:defRPr>
            </a:lvl6pPr>
            <a:lvl7pPr lvl="6" algn="ctr" rtl="0">
              <a:lnSpc>
                <a:spcPct val="100000"/>
              </a:lnSpc>
              <a:spcBef>
                <a:spcPts val="0"/>
              </a:spcBef>
              <a:spcAft>
                <a:spcPts val="0"/>
              </a:spcAft>
              <a:buClr>
                <a:schemeClr val="dk1"/>
              </a:buClr>
              <a:buSzPts val="1100"/>
              <a:buNone/>
              <a:defRPr sz="1100">
                <a:solidFill>
                  <a:schemeClr val="dk1"/>
                </a:solidFill>
              </a:defRPr>
            </a:lvl7pPr>
            <a:lvl8pPr lvl="7" algn="ctr" rtl="0">
              <a:lnSpc>
                <a:spcPct val="100000"/>
              </a:lnSpc>
              <a:spcBef>
                <a:spcPts val="0"/>
              </a:spcBef>
              <a:spcAft>
                <a:spcPts val="0"/>
              </a:spcAft>
              <a:buClr>
                <a:schemeClr val="dk1"/>
              </a:buClr>
              <a:buSzPts val="1100"/>
              <a:buNone/>
              <a:defRPr sz="1100">
                <a:solidFill>
                  <a:schemeClr val="dk1"/>
                </a:solidFill>
              </a:defRPr>
            </a:lvl8pPr>
            <a:lvl9pPr lvl="8" algn="ctr" rtl="0">
              <a:lnSpc>
                <a:spcPct val="100000"/>
              </a:lnSpc>
              <a:spcBef>
                <a:spcPts val="0"/>
              </a:spcBef>
              <a:spcAft>
                <a:spcPts val="0"/>
              </a:spcAft>
              <a:buClr>
                <a:schemeClr val="dk1"/>
              </a:buClr>
              <a:buSzPts val="1100"/>
              <a:buNone/>
              <a:defRPr sz="1100">
                <a:solidFill>
                  <a:schemeClr val="dk1"/>
                </a:solidFill>
              </a:defRPr>
            </a:lvl9pPr>
          </a:lstStyle>
          <a:p>
            <a:endParaRPr/>
          </a:p>
        </p:txBody>
      </p:sp>
      <p:sp>
        <p:nvSpPr>
          <p:cNvPr id="291" name="Google Shape;291;p39"/>
          <p:cNvSpPr>
            <a:spLocks noGrp="1"/>
          </p:cNvSpPr>
          <p:nvPr>
            <p:ph type="pic" idx="3"/>
          </p:nvPr>
        </p:nvSpPr>
        <p:spPr>
          <a:xfrm>
            <a:off x="4924425" y="742950"/>
            <a:ext cx="4219500" cy="3787500"/>
          </a:xfrm>
          <a:prstGeom prst="rect">
            <a:avLst/>
          </a:prstGeom>
          <a:noFill/>
          <a:ln w="9525" cap="flat" cmpd="sng">
            <a:solidFill>
              <a:schemeClr val="dk1"/>
            </a:solidFill>
            <a:prstDash val="solid"/>
            <a:round/>
            <a:headEnd type="none" w="sm" len="sm"/>
            <a:tailEnd type="none" w="sm" len="sm"/>
          </a:ln>
        </p:spPr>
      </p:sp>
      <p:cxnSp>
        <p:nvCxnSpPr>
          <p:cNvPr id="292" name="Google Shape;292;p39"/>
          <p:cNvCxnSpPr/>
          <p:nvPr/>
        </p:nvCxnSpPr>
        <p:spPr>
          <a:xfrm>
            <a:off x="-7150" y="271825"/>
            <a:ext cx="9178200" cy="0"/>
          </a:xfrm>
          <a:prstGeom prst="straightConnector1">
            <a:avLst/>
          </a:prstGeom>
          <a:noFill/>
          <a:ln w="9525" cap="flat" cmpd="sng">
            <a:solidFill>
              <a:schemeClr val="dk1"/>
            </a:solidFill>
            <a:prstDash val="solid"/>
            <a:round/>
            <a:headEnd type="none" w="med" len="med"/>
            <a:tailEnd type="none" w="med" len="med"/>
          </a:ln>
        </p:spPr>
      </p:cxnSp>
      <p:cxnSp>
        <p:nvCxnSpPr>
          <p:cNvPr id="293" name="Google Shape;293;p39"/>
          <p:cNvCxnSpPr/>
          <p:nvPr/>
        </p:nvCxnSpPr>
        <p:spPr>
          <a:xfrm>
            <a:off x="0" y="4859525"/>
            <a:ext cx="9156600" cy="0"/>
          </a:xfrm>
          <a:prstGeom prst="straightConnector1">
            <a:avLst/>
          </a:prstGeom>
          <a:noFill/>
          <a:ln w="9525" cap="flat" cmpd="sng">
            <a:solidFill>
              <a:schemeClr val="dk1"/>
            </a:solidFill>
            <a:prstDash val="solid"/>
            <a:round/>
            <a:headEnd type="none" w="med" len="med"/>
            <a:tailEnd type="none" w="med" len="med"/>
          </a:ln>
        </p:spPr>
      </p:cxnSp>
      <p:sp>
        <p:nvSpPr>
          <p:cNvPr id="294" name="Google Shape;294;p39"/>
          <p:cNvSpPr txBox="1"/>
          <p:nvPr/>
        </p:nvSpPr>
        <p:spPr>
          <a:xfrm>
            <a:off x="680100" y="3419475"/>
            <a:ext cx="3296400" cy="63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100">
                <a:solidFill>
                  <a:schemeClr val="dk1"/>
                </a:solidFill>
                <a:latin typeface="Didact Gothic"/>
                <a:ea typeface="Didact Gothic"/>
                <a:cs typeface="Didact Gothic"/>
                <a:sym typeface="Didact Gothic"/>
              </a:rPr>
              <a:t>CREDITS: This presentation template was created by </a:t>
            </a:r>
            <a:r>
              <a:rPr lang="en" sz="1100" b="1">
                <a:solidFill>
                  <a:schemeClr val="dk1"/>
                </a:solidFill>
                <a:uFill>
                  <a:noFill/>
                </a:uFill>
                <a:latin typeface="Didact Gothic"/>
                <a:ea typeface="Didact Gothic"/>
                <a:cs typeface="Didact Gothic"/>
                <a:sym typeface="Didact Gothic"/>
                <a:hlinkClick r:id="rId3">
                  <a:extLst>
                    <a:ext uri="{A12FA001-AC4F-418D-AE19-62706E023703}">
                      <ahyp:hlinkClr xmlns:ahyp="http://schemas.microsoft.com/office/drawing/2018/hyperlinkcolor" val="tx"/>
                    </a:ext>
                  </a:extLst>
                </a:hlinkClick>
              </a:rPr>
              <a:t>Slidesgo</a:t>
            </a:r>
            <a:r>
              <a:rPr lang="en" sz="1100">
                <a:solidFill>
                  <a:schemeClr val="dk1"/>
                </a:solidFill>
                <a:latin typeface="Didact Gothic"/>
                <a:ea typeface="Didact Gothic"/>
                <a:cs typeface="Didact Gothic"/>
                <a:sym typeface="Didact Gothic"/>
              </a:rPr>
              <a:t>, and includes icons by </a:t>
            </a:r>
            <a:r>
              <a:rPr lang="en" sz="1100" b="1">
                <a:solidFill>
                  <a:schemeClr val="dk1"/>
                </a:solidFill>
                <a:uFill>
                  <a:noFill/>
                </a:uFill>
                <a:latin typeface="Didact Gothic"/>
                <a:ea typeface="Didact Gothic"/>
                <a:cs typeface="Didact Gothic"/>
                <a:sym typeface="Didact Gothic"/>
                <a:hlinkClick r:id="rId4">
                  <a:extLst>
                    <a:ext uri="{A12FA001-AC4F-418D-AE19-62706E023703}">
                      <ahyp:hlinkClr xmlns:ahyp="http://schemas.microsoft.com/office/drawing/2018/hyperlinkcolor" val="tx"/>
                    </a:ext>
                  </a:extLst>
                </a:hlinkClick>
              </a:rPr>
              <a:t>Flaticon</a:t>
            </a:r>
            <a:r>
              <a:rPr lang="en" sz="1100" b="1">
                <a:solidFill>
                  <a:schemeClr val="dk1"/>
                </a:solidFill>
                <a:latin typeface="Didact Gothic"/>
                <a:ea typeface="Didact Gothic"/>
                <a:cs typeface="Didact Gothic"/>
                <a:sym typeface="Didact Gothic"/>
              </a:rPr>
              <a:t> </a:t>
            </a:r>
            <a:r>
              <a:rPr lang="en" sz="1100">
                <a:solidFill>
                  <a:schemeClr val="dk1"/>
                </a:solidFill>
                <a:latin typeface="Didact Gothic"/>
                <a:ea typeface="Didact Gothic"/>
                <a:cs typeface="Didact Gothic"/>
                <a:sym typeface="Didact Gothic"/>
              </a:rPr>
              <a:t>and infographics &amp; images by </a:t>
            </a:r>
            <a:r>
              <a:rPr lang="en" sz="1100" b="1">
                <a:solidFill>
                  <a:schemeClr val="dk1"/>
                </a:solidFill>
                <a:uFill>
                  <a:noFill/>
                </a:uFill>
                <a:latin typeface="Didact Gothic"/>
                <a:ea typeface="Didact Gothic"/>
                <a:cs typeface="Didact Gothic"/>
                <a:sym typeface="Didact Gothic"/>
                <a:hlinkClick r:id="rId5">
                  <a:extLst>
                    <a:ext uri="{A12FA001-AC4F-418D-AE19-62706E023703}">
                      <ahyp:hlinkClr xmlns:ahyp="http://schemas.microsoft.com/office/drawing/2018/hyperlinkcolor" val="tx"/>
                    </a:ext>
                  </a:extLst>
                </a:hlinkClick>
              </a:rPr>
              <a:t>Freepik</a:t>
            </a:r>
            <a:endParaRPr sz="1100" b="1">
              <a:solidFill>
                <a:schemeClr val="dk1"/>
              </a:solidFill>
              <a:latin typeface="Didact Gothic"/>
              <a:ea typeface="Didact Gothic"/>
              <a:cs typeface="Didact Gothic"/>
              <a:sym typeface="Didact Gothic"/>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95"/>
        <p:cNvGrpSpPr/>
        <p:nvPr/>
      </p:nvGrpSpPr>
      <p:grpSpPr>
        <a:xfrm>
          <a:off x="0" y="0"/>
          <a:ext cx="0" cy="0"/>
          <a:chOff x="0" y="0"/>
          <a:chExt cx="0" cy="0"/>
        </a:xfrm>
      </p:grpSpPr>
      <p:pic>
        <p:nvPicPr>
          <p:cNvPr id="296" name="Google Shape;296;p40"/>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97" name="Google Shape;297;p40"/>
          <p:cNvPicPr preferRelativeResize="0"/>
          <p:nvPr/>
        </p:nvPicPr>
        <p:blipFill>
          <a:blip r:embed="rId3">
            <a:alphaModFix/>
          </a:blip>
          <a:stretch>
            <a:fillRect/>
          </a:stretch>
        </p:blipFill>
        <p:spPr>
          <a:xfrm>
            <a:off x="0" y="0"/>
            <a:ext cx="9144000" cy="5143500"/>
          </a:xfrm>
          <a:prstGeom prst="rect">
            <a:avLst/>
          </a:prstGeom>
          <a:noFill/>
          <a:ln>
            <a:noFill/>
          </a:ln>
        </p:spPr>
      </p:pic>
      <p:cxnSp>
        <p:nvCxnSpPr>
          <p:cNvPr id="298" name="Google Shape;298;p40"/>
          <p:cNvCxnSpPr/>
          <p:nvPr/>
        </p:nvCxnSpPr>
        <p:spPr>
          <a:xfrm>
            <a:off x="0" y="529375"/>
            <a:ext cx="9156600" cy="0"/>
          </a:xfrm>
          <a:prstGeom prst="straightConnector1">
            <a:avLst/>
          </a:prstGeom>
          <a:noFill/>
          <a:ln w="9525" cap="flat" cmpd="sng">
            <a:solidFill>
              <a:schemeClr val="dk1"/>
            </a:solidFill>
            <a:prstDash val="solid"/>
            <a:round/>
            <a:headEnd type="none" w="med" len="med"/>
            <a:tailEnd type="none" w="med" len="med"/>
          </a:ln>
        </p:spPr>
      </p:cxnSp>
      <p:cxnSp>
        <p:nvCxnSpPr>
          <p:cNvPr id="299" name="Google Shape;299;p40"/>
          <p:cNvCxnSpPr/>
          <p:nvPr/>
        </p:nvCxnSpPr>
        <p:spPr>
          <a:xfrm>
            <a:off x="-14300" y="4603500"/>
            <a:ext cx="91569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pic>
        <p:nvPicPr>
          <p:cNvPr id="29" name="Google Shape;29;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30" name="Google Shape;30;p5"/>
          <p:cNvSpPr txBox="1">
            <a:spLocks noGrp="1"/>
          </p:cNvSpPr>
          <p:nvPr>
            <p:ph type="subTitle" idx="1"/>
          </p:nvPr>
        </p:nvSpPr>
        <p:spPr>
          <a:xfrm>
            <a:off x="722288" y="2275525"/>
            <a:ext cx="2907600" cy="16677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 name="Google Shape;31;p5"/>
          <p:cNvSpPr txBox="1">
            <a:spLocks noGrp="1"/>
          </p:cNvSpPr>
          <p:nvPr>
            <p:ph type="subTitle" idx="2"/>
          </p:nvPr>
        </p:nvSpPr>
        <p:spPr>
          <a:xfrm>
            <a:off x="5512888" y="2275525"/>
            <a:ext cx="2907600" cy="16677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 name="Google Shape;32;p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3" name="Google Shape;33;p5"/>
          <p:cNvSpPr txBox="1">
            <a:spLocks noGrp="1"/>
          </p:cNvSpPr>
          <p:nvPr>
            <p:ph type="title" idx="3"/>
          </p:nvPr>
        </p:nvSpPr>
        <p:spPr>
          <a:xfrm>
            <a:off x="720150" y="1843075"/>
            <a:ext cx="2906100" cy="5277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4" name="Google Shape;34;p5"/>
          <p:cNvSpPr txBox="1">
            <a:spLocks noGrp="1"/>
          </p:cNvSpPr>
          <p:nvPr>
            <p:ph type="title" idx="4"/>
          </p:nvPr>
        </p:nvSpPr>
        <p:spPr>
          <a:xfrm>
            <a:off x="5517539" y="1843075"/>
            <a:ext cx="2898300" cy="52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5" name="Google Shape;35;p5"/>
          <p:cNvSpPr>
            <a:spLocks noGrp="1"/>
          </p:cNvSpPr>
          <p:nvPr>
            <p:ph type="pic" idx="5"/>
          </p:nvPr>
        </p:nvSpPr>
        <p:spPr>
          <a:xfrm>
            <a:off x="3751650" y="1795450"/>
            <a:ext cx="1639500" cy="2195400"/>
          </a:xfrm>
          <a:prstGeom prst="rect">
            <a:avLst/>
          </a:prstGeom>
          <a:noFill/>
          <a:ln w="9525" cap="flat" cmpd="sng">
            <a:solidFill>
              <a:schemeClr val="dk1"/>
            </a:solidFill>
            <a:prstDash val="solid"/>
            <a:round/>
            <a:headEnd type="none" w="sm" len="sm"/>
            <a:tailEnd type="none" w="sm" len="sm"/>
          </a:ln>
        </p:spPr>
      </p:sp>
      <p:cxnSp>
        <p:nvCxnSpPr>
          <p:cNvPr id="36" name="Google Shape;36;p5"/>
          <p:cNvCxnSpPr/>
          <p:nvPr/>
        </p:nvCxnSpPr>
        <p:spPr>
          <a:xfrm>
            <a:off x="-7150" y="271825"/>
            <a:ext cx="9178200" cy="0"/>
          </a:xfrm>
          <a:prstGeom prst="straightConnector1">
            <a:avLst/>
          </a:prstGeom>
          <a:noFill/>
          <a:ln w="9525" cap="flat" cmpd="sng">
            <a:solidFill>
              <a:schemeClr val="dk1"/>
            </a:solidFill>
            <a:prstDash val="solid"/>
            <a:round/>
            <a:headEnd type="none" w="med" len="med"/>
            <a:tailEnd type="none" w="med" len="med"/>
          </a:ln>
        </p:spPr>
      </p:cxnSp>
      <p:cxnSp>
        <p:nvCxnSpPr>
          <p:cNvPr id="37" name="Google Shape;37;p5"/>
          <p:cNvCxnSpPr/>
          <p:nvPr/>
        </p:nvCxnSpPr>
        <p:spPr>
          <a:xfrm>
            <a:off x="0" y="4859525"/>
            <a:ext cx="9156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00"/>
        <p:cNvGrpSpPr/>
        <p:nvPr/>
      </p:nvGrpSpPr>
      <p:grpSpPr>
        <a:xfrm>
          <a:off x="0" y="0"/>
          <a:ext cx="0" cy="0"/>
          <a:chOff x="0" y="0"/>
          <a:chExt cx="0" cy="0"/>
        </a:xfrm>
      </p:grpSpPr>
      <p:pic>
        <p:nvPicPr>
          <p:cNvPr id="301" name="Google Shape;301;p41"/>
          <p:cNvPicPr preferRelativeResize="0"/>
          <p:nvPr/>
        </p:nvPicPr>
        <p:blipFill>
          <a:blip r:embed="rId2">
            <a:alphaModFix/>
          </a:blip>
          <a:stretch>
            <a:fillRect/>
          </a:stretch>
        </p:blipFill>
        <p:spPr>
          <a:xfrm>
            <a:off x="0" y="-1875"/>
            <a:ext cx="9144000" cy="5143500"/>
          </a:xfrm>
          <a:prstGeom prst="rect">
            <a:avLst/>
          </a:prstGeom>
          <a:noFill/>
          <a:ln>
            <a:noFill/>
          </a:ln>
        </p:spPr>
      </p:pic>
      <p:cxnSp>
        <p:nvCxnSpPr>
          <p:cNvPr id="302" name="Google Shape;302;p41"/>
          <p:cNvCxnSpPr/>
          <p:nvPr/>
        </p:nvCxnSpPr>
        <p:spPr>
          <a:xfrm>
            <a:off x="-7150" y="271825"/>
            <a:ext cx="9178200" cy="0"/>
          </a:xfrm>
          <a:prstGeom prst="straightConnector1">
            <a:avLst/>
          </a:prstGeom>
          <a:noFill/>
          <a:ln w="9525" cap="flat" cmpd="sng">
            <a:solidFill>
              <a:schemeClr val="dk1"/>
            </a:solidFill>
            <a:prstDash val="solid"/>
            <a:round/>
            <a:headEnd type="none" w="med" len="med"/>
            <a:tailEnd type="none" w="med" len="med"/>
          </a:ln>
        </p:spPr>
      </p:cxnSp>
      <p:cxnSp>
        <p:nvCxnSpPr>
          <p:cNvPr id="303" name="Google Shape;303;p41"/>
          <p:cNvCxnSpPr/>
          <p:nvPr/>
        </p:nvCxnSpPr>
        <p:spPr>
          <a:xfrm>
            <a:off x="0" y="4859525"/>
            <a:ext cx="9156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pic>
        <p:nvPicPr>
          <p:cNvPr id="39" name="Google Shape;39;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40" name="Google Shape;40;p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cxnSp>
        <p:nvCxnSpPr>
          <p:cNvPr id="41" name="Google Shape;41;p6"/>
          <p:cNvCxnSpPr/>
          <p:nvPr/>
        </p:nvCxnSpPr>
        <p:spPr>
          <a:xfrm>
            <a:off x="-7150" y="271825"/>
            <a:ext cx="9178200" cy="0"/>
          </a:xfrm>
          <a:prstGeom prst="straightConnector1">
            <a:avLst/>
          </a:prstGeom>
          <a:noFill/>
          <a:ln w="9525" cap="flat" cmpd="sng">
            <a:solidFill>
              <a:schemeClr val="dk1"/>
            </a:solidFill>
            <a:prstDash val="solid"/>
            <a:round/>
            <a:headEnd type="none" w="med" len="med"/>
            <a:tailEnd type="none" w="med" len="med"/>
          </a:ln>
        </p:spPr>
      </p:cxnSp>
      <p:cxnSp>
        <p:nvCxnSpPr>
          <p:cNvPr id="42" name="Google Shape;42;p6"/>
          <p:cNvCxnSpPr/>
          <p:nvPr/>
        </p:nvCxnSpPr>
        <p:spPr>
          <a:xfrm>
            <a:off x="0" y="4859525"/>
            <a:ext cx="9156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pic>
        <p:nvPicPr>
          <p:cNvPr id="44" name="Google Shape;44;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45" name="Google Shape;45;p7"/>
          <p:cNvSpPr txBox="1">
            <a:spLocks noGrp="1"/>
          </p:cNvSpPr>
          <p:nvPr>
            <p:ph type="title"/>
          </p:nvPr>
        </p:nvSpPr>
        <p:spPr>
          <a:xfrm>
            <a:off x="720000" y="1030313"/>
            <a:ext cx="3852000" cy="9870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46" name="Google Shape;46;p7"/>
          <p:cNvSpPr txBox="1">
            <a:spLocks noGrp="1"/>
          </p:cNvSpPr>
          <p:nvPr>
            <p:ph type="subTitle" idx="1"/>
          </p:nvPr>
        </p:nvSpPr>
        <p:spPr>
          <a:xfrm rot="-268">
            <a:off x="720000" y="2109037"/>
            <a:ext cx="3852000" cy="20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47" name="Google Shape;47;p7"/>
          <p:cNvSpPr>
            <a:spLocks noGrp="1"/>
          </p:cNvSpPr>
          <p:nvPr>
            <p:ph type="pic" idx="2"/>
          </p:nvPr>
        </p:nvSpPr>
        <p:spPr>
          <a:xfrm>
            <a:off x="5181600" y="540000"/>
            <a:ext cx="3242700" cy="2508000"/>
          </a:xfrm>
          <a:prstGeom prst="rect">
            <a:avLst/>
          </a:prstGeom>
          <a:noFill/>
          <a:ln w="9525" cap="flat" cmpd="sng">
            <a:solidFill>
              <a:schemeClr val="dk1"/>
            </a:solidFill>
            <a:prstDash val="solid"/>
            <a:round/>
            <a:headEnd type="none" w="sm" len="sm"/>
            <a:tailEnd type="none" w="sm" len="sm"/>
          </a:ln>
        </p:spPr>
      </p:sp>
      <p:sp>
        <p:nvSpPr>
          <p:cNvPr id="48" name="Google Shape;48;p7"/>
          <p:cNvSpPr>
            <a:spLocks noGrp="1"/>
          </p:cNvSpPr>
          <p:nvPr>
            <p:ph type="pic" idx="3"/>
          </p:nvPr>
        </p:nvSpPr>
        <p:spPr>
          <a:xfrm>
            <a:off x="5181600" y="3181350"/>
            <a:ext cx="3242700" cy="1422300"/>
          </a:xfrm>
          <a:prstGeom prst="rect">
            <a:avLst/>
          </a:prstGeom>
          <a:noFill/>
          <a:ln w="9525" cap="flat" cmpd="sng">
            <a:solidFill>
              <a:schemeClr val="dk1"/>
            </a:solidFill>
            <a:prstDash val="solid"/>
            <a:round/>
            <a:headEnd type="none" w="sm" len="sm"/>
            <a:tailEnd type="none" w="sm" len="sm"/>
          </a:ln>
        </p:spPr>
      </p:sp>
      <p:cxnSp>
        <p:nvCxnSpPr>
          <p:cNvPr id="49" name="Google Shape;49;p7"/>
          <p:cNvCxnSpPr/>
          <p:nvPr/>
        </p:nvCxnSpPr>
        <p:spPr>
          <a:xfrm>
            <a:off x="-7150" y="271825"/>
            <a:ext cx="9178200" cy="0"/>
          </a:xfrm>
          <a:prstGeom prst="straightConnector1">
            <a:avLst/>
          </a:prstGeom>
          <a:noFill/>
          <a:ln w="9525" cap="flat" cmpd="sng">
            <a:solidFill>
              <a:schemeClr val="dk1"/>
            </a:solidFill>
            <a:prstDash val="solid"/>
            <a:round/>
            <a:headEnd type="none" w="med" len="med"/>
            <a:tailEnd type="none" w="med" len="med"/>
          </a:ln>
        </p:spPr>
      </p:cxnSp>
      <p:cxnSp>
        <p:nvCxnSpPr>
          <p:cNvPr id="50" name="Google Shape;50;p7"/>
          <p:cNvCxnSpPr/>
          <p:nvPr/>
        </p:nvCxnSpPr>
        <p:spPr>
          <a:xfrm>
            <a:off x="0" y="4859525"/>
            <a:ext cx="9156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1"/>
        <p:cNvGrpSpPr/>
        <p:nvPr/>
      </p:nvGrpSpPr>
      <p:grpSpPr>
        <a:xfrm>
          <a:off x="0" y="0"/>
          <a:ext cx="0" cy="0"/>
          <a:chOff x="0" y="0"/>
          <a:chExt cx="0" cy="0"/>
        </a:xfrm>
      </p:grpSpPr>
      <p:pic>
        <p:nvPicPr>
          <p:cNvPr id="52" name="Google Shape;52;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53" name="Google Shape;53;p8"/>
          <p:cNvSpPr txBox="1">
            <a:spLocks noGrp="1"/>
          </p:cNvSpPr>
          <p:nvPr>
            <p:ph type="title"/>
          </p:nvPr>
        </p:nvSpPr>
        <p:spPr>
          <a:xfrm>
            <a:off x="1638300" y="1409250"/>
            <a:ext cx="5867400" cy="2325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2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cxnSp>
        <p:nvCxnSpPr>
          <p:cNvPr id="54" name="Google Shape;54;p8"/>
          <p:cNvCxnSpPr/>
          <p:nvPr/>
        </p:nvCxnSpPr>
        <p:spPr>
          <a:xfrm>
            <a:off x="-7150" y="271825"/>
            <a:ext cx="9178200" cy="0"/>
          </a:xfrm>
          <a:prstGeom prst="straightConnector1">
            <a:avLst/>
          </a:prstGeom>
          <a:noFill/>
          <a:ln w="9525" cap="flat" cmpd="sng">
            <a:solidFill>
              <a:schemeClr val="dk1"/>
            </a:solidFill>
            <a:prstDash val="solid"/>
            <a:round/>
            <a:headEnd type="none" w="med" len="med"/>
            <a:tailEnd type="none" w="med" len="med"/>
          </a:ln>
        </p:spPr>
      </p:cxnSp>
      <p:cxnSp>
        <p:nvCxnSpPr>
          <p:cNvPr id="55" name="Google Shape;55;p8"/>
          <p:cNvCxnSpPr/>
          <p:nvPr/>
        </p:nvCxnSpPr>
        <p:spPr>
          <a:xfrm>
            <a:off x="0" y="4859525"/>
            <a:ext cx="9156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6"/>
        <p:cNvGrpSpPr/>
        <p:nvPr/>
      </p:nvGrpSpPr>
      <p:grpSpPr>
        <a:xfrm>
          <a:off x="0" y="0"/>
          <a:ext cx="0" cy="0"/>
          <a:chOff x="0" y="0"/>
          <a:chExt cx="0" cy="0"/>
        </a:xfrm>
      </p:grpSpPr>
      <p:pic>
        <p:nvPicPr>
          <p:cNvPr id="57" name="Google Shape;57;p9"/>
          <p:cNvPicPr preferRelativeResize="0"/>
          <p:nvPr/>
        </p:nvPicPr>
        <p:blipFill>
          <a:blip r:embed="rId2">
            <a:alphaModFix amt="73000"/>
          </a:blip>
          <a:stretch>
            <a:fillRect/>
          </a:stretch>
        </p:blipFill>
        <p:spPr>
          <a:xfrm>
            <a:off x="0" y="0"/>
            <a:ext cx="9144000" cy="5143500"/>
          </a:xfrm>
          <a:prstGeom prst="rect">
            <a:avLst/>
          </a:prstGeom>
          <a:noFill/>
          <a:ln>
            <a:noFill/>
          </a:ln>
        </p:spPr>
      </p:pic>
      <p:sp>
        <p:nvSpPr>
          <p:cNvPr id="58" name="Google Shape;58;p9"/>
          <p:cNvSpPr txBox="1">
            <a:spLocks noGrp="1"/>
          </p:cNvSpPr>
          <p:nvPr>
            <p:ph type="title"/>
          </p:nvPr>
        </p:nvSpPr>
        <p:spPr>
          <a:xfrm>
            <a:off x="1832700" y="980725"/>
            <a:ext cx="5478600" cy="901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9" name="Google Shape;59;p9"/>
          <p:cNvSpPr txBox="1">
            <a:spLocks noGrp="1"/>
          </p:cNvSpPr>
          <p:nvPr>
            <p:ph type="subTitle" idx="1"/>
          </p:nvPr>
        </p:nvSpPr>
        <p:spPr>
          <a:xfrm>
            <a:off x="1832700" y="1837413"/>
            <a:ext cx="5478600" cy="83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0" name="Google Shape;60;p9"/>
          <p:cNvSpPr>
            <a:spLocks noGrp="1"/>
          </p:cNvSpPr>
          <p:nvPr>
            <p:ph type="pic" idx="2"/>
          </p:nvPr>
        </p:nvSpPr>
        <p:spPr>
          <a:xfrm>
            <a:off x="0" y="3114675"/>
            <a:ext cx="9144000" cy="1488900"/>
          </a:xfrm>
          <a:prstGeom prst="rect">
            <a:avLst/>
          </a:prstGeom>
          <a:noFill/>
          <a:ln w="9525" cap="flat" cmpd="sng">
            <a:solidFill>
              <a:schemeClr val="dk1"/>
            </a:solidFill>
            <a:prstDash val="solid"/>
            <a:round/>
            <a:headEnd type="none" w="sm" len="sm"/>
            <a:tailEnd type="none" w="sm" len="sm"/>
          </a:ln>
        </p:spPr>
      </p:sp>
      <p:cxnSp>
        <p:nvCxnSpPr>
          <p:cNvPr id="61" name="Google Shape;61;p9"/>
          <p:cNvCxnSpPr/>
          <p:nvPr/>
        </p:nvCxnSpPr>
        <p:spPr>
          <a:xfrm>
            <a:off x="-7150" y="271825"/>
            <a:ext cx="9178200" cy="0"/>
          </a:xfrm>
          <a:prstGeom prst="straightConnector1">
            <a:avLst/>
          </a:prstGeom>
          <a:noFill/>
          <a:ln w="9525" cap="flat" cmpd="sng">
            <a:solidFill>
              <a:schemeClr val="dk1"/>
            </a:solidFill>
            <a:prstDash val="solid"/>
            <a:round/>
            <a:headEnd type="none" w="med" len="med"/>
            <a:tailEnd type="none" w="med" len="med"/>
          </a:ln>
        </p:spPr>
      </p:cxnSp>
      <p:cxnSp>
        <p:nvCxnSpPr>
          <p:cNvPr id="62" name="Google Shape;62;p9"/>
          <p:cNvCxnSpPr/>
          <p:nvPr/>
        </p:nvCxnSpPr>
        <p:spPr>
          <a:xfrm>
            <a:off x="0" y="4859525"/>
            <a:ext cx="9156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3"/>
        <p:cNvGrpSpPr/>
        <p:nvPr/>
      </p:nvGrpSpPr>
      <p:grpSpPr>
        <a:xfrm>
          <a:off x="0" y="0"/>
          <a:ext cx="0" cy="0"/>
          <a:chOff x="0" y="0"/>
          <a:chExt cx="0" cy="0"/>
        </a:xfrm>
      </p:grpSpPr>
      <p:sp>
        <p:nvSpPr>
          <p:cNvPr id="64" name="Google Shape;64;p10"/>
          <p:cNvSpPr>
            <a:spLocks noGrp="1"/>
          </p:cNvSpPr>
          <p:nvPr>
            <p:ph type="pic" idx="2"/>
          </p:nvPr>
        </p:nvSpPr>
        <p:spPr>
          <a:xfrm>
            <a:off x="-7650" y="-7650"/>
            <a:ext cx="9159300" cy="5158800"/>
          </a:xfrm>
          <a:prstGeom prst="rect">
            <a:avLst/>
          </a:prstGeom>
          <a:noFill/>
          <a:ln>
            <a:noFill/>
          </a:ln>
        </p:spPr>
      </p:sp>
      <p:sp>
        <p:nvSpPr>
          <p:cNvPr id="65" name="Google Shape;65;p10"/>
          <p:cNvSpPr txBox="1">
            <a:spLocks noGrp="1"/>
          </p:cNvSpPr>
          <p:nvPr>
            <p:ph type="title"/>
          </p:nvPr>
        </p:nvSpPr>
        <p:spPr>
          <a:xfrm>
            <a:off x="558075" y="2133600"/>
            <a:ext cx="4575900" cy="1219200"/>
          </a:xfrm>
          <a:prstGeom prst="rect">
            <a:avLst/>
          </a:prstGeom>
          <a:solidFill>
            <a:srgbClr val="FFFFFF">
              <a:alpha val="3354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100"/>
              <a:buFont typeface="Poppins ExtraBold"/>
              <a:buNone/>
              <a:defRPr sz="3100">
                <a:solidFill>
                  <a:schemeClr val="dk1"/>
                </a:solidFill>
                <a:latin typeface="Poppins ExtraBold"/>
                <a:ea typeface="Poppins ExtraBold"/>
                <a:cs typeface="Poppins ExtraBold"/>
                <a:sym typeface="Poppins ExtraBold"/>
              </a:defRPr>
            </a:lvl1pPr>
            <a:lvl2pPr lvl="1" rtl="0">
              <a:spcBef>
                <a:spcPts val="0"/>
              </a:spcBef>
              <a:spcAft>
                <a:spcPts val="0"/>
              </a:spcAft>
              <a:buClr>
                <a:schemeClr val="dk1"/>
              </a:buClr>
              <a:buSzPts val="3100"/>
              <a:buFont typeface="Poppins ExtraBold"/>
              <a:buNone/>
              <a:defRPr sz="3100">
                <a:solidFill>
                  <a:schemeClr val="dk1"/>
                </a:solidFill>
                <a:latin typeface="Poppins ExtraBold"/>
                <a:ea typeface="Poppins ExtraBold"/>
                <a:cs typeface="Poppins ExtraBold"/>
                <a:sym typeface="Poppins ExtraBold"/>
              </a:defRPr>
            </a:lvl2pPr>
            <a:lvl3pPr lvl="2" rtl="0">
              <a:spcBef>
                <a:spcPts val="0"/>
              </a:spcBef>
              <a:spcAft>
                <a:spcPts val="0"/>
              </a:spcAft>
              <a:buClr>
                <a:schemeClr val="dk1"/>
              </a:buClr>
              <a:buSzPts val="3100"/>
              <a:buFont typeface="Poppins ExtraBold"/>
              <a:buNone/>
              <a:defRPr sz="3100">
                <a:solidFill>
                  <a:schemeClr val="dk1"/>
                </a:solidFill>
                <a:latin typeface="Poppins ExtraBold"/>
                <a:ea typeface="Poppins ExtraBold"/>
                <a:cs typeface="Poppins ExtraBold"/>
                <a:sym typeface="Poppins ExtraBold"/>
              </a:defRPr>
            </a:lvl3pPr>
            <a:lvl4pPr lvl="3" rtl="0">
              <a:spcBef>
                <a:spcPts val="0"/>
              </a:spcBef>
              <a:spcAft>
                <a:spcPts val="0"/>
              </a:spcAft>
              <a:buClr>
                <a:schemeClr val="dk1"/>
              </a:buClr>
              <a:buSzPts val="3100"/>
              <a:buFont typeface="Poppins ExtraBold"/>
              <a:buNone/>
              <a:defRPr sz="3100">
                <a:solidFill>
                  <a:schemeClr val="dk1"/>
                </a:solidFill>
                <a:latin typeface="Poppins ExtraBold"/>
                <a:ea typeface="Poppins ExtraBold"/>
                <a:cs typeface="Poppins ExtraBold"/>
                <a:sym typeface="Poppins ExtraBold"/>
              </a:defRPr>
            </a:lvl4pPr>
            <a:lvl5pPr lvl="4" rtl="0">
              <a:spcBef>
                <a:spcPts val="0"/>
              </a:spcBef>
              <a:spcAft>
                <a:spcPts val="0"/>
              </a:spcAft>
              <a:buClr>
                <a:schemeClr val="dk1"/>
              </a:buClr>
              <a:buSzPts val="3100"/>
              <a:buFont typeface="Poppins ExtraBold"/>
              <a:buNone/>
              <a:defRPr sz="3100">
                <a:solidFill>
                  <a:schemeClr val="dk1"/>
                </a:solidFill>
                <a:latin typeface="Poppins ExtraBold"/>
                <a:ea typeface="Poppins ExtraBold"/>
                <a:cs typeface="Poppins ExtraBold"/>
                <a:sym typeface="Poppins ExtraBold"/>
              </a:defRPr>
            </a:lvl5pPr>
            <a:lvl6pPr lvl="5" rtl="0">
              <a:spcBef>
                <a:spcPts val="0"/>
              </a:spcBef>
              <a:spcAft>
                <a:spcPts val="0"/>
              </a:spcAft>
              <a:buClr>
                <a:schemeClr val="dk1"/>
              </a:buClr>
              <a:buSzPts val="3100"/>
              <a:buFont typeface="Poppins ExtraBold"/>
              <a:buNone/>
              <a:defRPr sz="3100">
                <a:solidFill>
                  <a:schemeClr val="dk1"/>
                </a:solidFill>
                <a:latin typeface="Poppins ExtraBold"/>
                <a:ea typeface="Poppins ExtraBold"/>
                <a:cs typeface="Poppins ExtraBold"/>
                <a:sym typeface="Poppins ExtraBold"/>
              </a:defRPr>
            </a:lvl6pPr>
            <a:lvl7pPr lvl="6" rtl="0">
              <a:spcBef>
                <a:spcPts val="0"/>
              </a:spcBef>
              <a:spcAft>
                <a:spcPts val="0"/>
              </a:spcAft>
              <a:buClr>
                <a:schemeClr val="dk1"/>
              </a:buClr>
              <a:buSzPts val="3100"/>
              <a:buFont typeface="Poppins ExtraBold"/>
              <a:buNone/>
              <a:defRPr sz="3100">
                <a:solidFill>
                  <a:schemeClr val="dk1"/>
                </a:solidFill>
                <a:latin typeface="Poppins ExtraBold"/>
                <a:ea typeface="Poppins ExtraBold"/>
                <a:cs typeface="Poppins ExtraBold"/>
                <a:sym typeface="Poppins ExtraBold"/>
              </a:defRPr>
            </a:lvl7pPr>
            <a:lvl8pPr lvl="7" rtl="0">
              <a:spcBef>
                <a:spcPts val="0"/>
              </a:spcBef>
              <a:spcAft>
                <a:spcPts val="0"/>
              </a:spcAft>
              <a:buClr>
                <a:schemeClr val="dk1"/>
              </a:buClr>
              <a:buSzPts val="3100"/>
              <a:buFont typeface="Poppins ExtraBold"/>
              <a:buNone/>
              <a:defRPr sz="3100">
                <a:solidFill>
                  <a:schemeClr val="dk1"/>
                </a:solidFill>
                <a:latin typeface="Poppins ExtraBold"/>
                <a:ea typeface="Poppins ExtraBold"/>
                <a:cs typeface="Poppins ExtraBold"/>
                <a:sym typeface="Poppins ExtraBold"/>
              </a:defRPr>
            </a:lvl8pPr>
            <a:lvl9pPr lvl="8" rtl="0">
              <a:spcBef>
                <a:spcPts val="0"/>
              </a:spcBef>
              <a:spcAft>
                <a:spcPts val="0"/>
              </a:spcAft>
              <a:buClr>
                <a:schemeClr val="dk1"/>
              </a:buClr>
              <a:buSzPts val="3100"/>
              <a:buFont typeface="Poppins ExtraBold"/>
              <a:buNone/>
              <a:defRPr sz="3100">
                <a:solidFill>
                  <a:schemeClr val="dk1"/>
                </a:solidFill>
                <a:latin typeface="Poppins ExtraBold"/>
                <a:ea typeface="Poppins ExtraBold"/>
                <a:cs typeface="Poppins ExtraBold"/>
                <a:sym typeface="Poppins ExtraBold"/>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00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00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54">
          <p15:clr>
            <a:srgbClr val="EA4335"/>
          </p15:clr>
        </p15:guide>
        <p15:guide id="3" orient="horz" pos="2900">
          <p15:clr>
            <a:srgbClr val="EA4335"/>
          </p15:clr>
        </p15:guide>
        <p15:guide id="4" pos="5306">
          <p15:clr>
            <a:srgbClr val="EA4335"/>
          </p15:clr>
        </p15:guide>
        <p15:guide id="5" orient="horz" pos="1620">
          <p15:clr>
            <a:srgbClr val="EA4335"/>
          </p15:clr>
        </p15:guide>
        <p15:guide id="6" pos="288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www.onehourheatandair.com/" TargetMode="External"/><Relationship Id="rId2" Type="http://schemas.openxmlformats.org/officeDocument/2006/relationships/notesSlide" Target="../notesSlides/notesSlide12.xml"/><Relationship Id="rId1" Type="http://schemas.openxmlformats.org/officeDocument/2006/relationships/slideLayout" Target="../slideLayouts/slideLayout32.xml"/><Relationship Id="rId6" Type="http://schemas.openxmlformats.org/officeDocument/2006/relationships/hyperlink" Target="https://www.epa.vic.gov.au" TargetMode="External"/><Relationship Id="rId5" Type="http://schemas.openxmlformats.org/officeDocument/2006/relationships/hyperlink" Target="https://ehs.umass.edu/" TargetMode="External"/><Relationship Id="rId4" Type="http://schemas.openxmlformats.org/officeDocument/2006/relationships/hyperlink" Target="https://childersheatingandairconditioning.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2"/>
          <p:cNvSpPr txBox="1">
            <a:spLocks noGrp="1"/>
          </p:cNvSpPr>
          <p:nvPr>
            <p:ph type="subTitle" idx="1"/>
          </p:nvPr>
        </p:nvSpPr>
        <p:spPr>
          <a:xfrm rot="-445">
            <a:off x="1209610" y="3222803"/>
            <a:ext cx="4631700" cy="96129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By: </a:t>
            </a:r>
            <a:r>
              <a:rPr lang="en"/>
              <a:t>Sylvia Miller, Ella Varner, Ava Wilcox, and Casie Stornetta</a:t>
            </a:r>
            <a:endParaRPr/>
          </a:p>
          <a:p>
            <a:pPr marL="0" lvl="0" indent="0" algn="l" rtl="0">
              <a:spcBef>
                <a:spcPts val="0"/>
              </a:spcBef>
              <a:spcAft>
                <a:spcPts val="0"/>
              </a:spcAft>
              <a:buNone/>
            </a:pPr>
            <a:endParaRPr/>
          </a:p>
          <a:p>
            <a:pPr marL="0" lvl="0" indent="0" algn="l" rtl="0">
              <a:spcBef>
                <a:spcPts val="0"/>
              </a:spcBef>
              <a:spcAft>
                <a:spcPts val="0"/>
              </a:spcAft>
              <a:buNone/>
            </a:pPr>
            <a:r>
              <a:rPr lang="en"/>
              <a:t>Corvallis High School, Chemistry, Mr. Hammill</a:t>
            </a:r>
            <a:endParaRPr/>
          </a:p>
        </p:txBody>
      </p:sp>
      <p:sp>
        <p:nvSpPr>
          <p:cNvPr id="309" name="Google Shape;309;p42"/>
          <p:cNvSpPr txBox="1">
            <a:spLocks noGrp="1"/>
          </p:cNvSpPr>
          <p:nvPr>
            <p:ph type="ctrTitle"/>
          </p:nvPr>
        </p:nvSpPr>
        <p:spPr>
          <a:xfrm>
            <a:off x="1127550" y="635750"/>
            <a:ext cx="6724800" cy="203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WHAT’S BETTER? </a:t>
            </a:r>
            <a:endParaRPr/>
          </a:p>
        </p:txBody>
      </p:sp>
      <p:sp>
        <p:nvSpPr>
          <p:cNvPr id="310" name="Google Shape;310;p42"/>
          <p:cNvSpPr txBox="1">
            <a:spLocks noGrp="1"/>
          </p:cNvSpPr>
          <p:nvPr>
            <p:ph type="subTitle" idx="4294967295"/>
          </p:nvPr>
        </p:nvSpPr>
        <p:spPr>
          <a:xfrm>
            <a:off x="1209600" y="2152188"/>
            <a:ext cx="5478600" cy="839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sz="2900" b="1"/>
              <a:t>Rotating Fan vs. Air Purifier</a:t>
            </a:r>
            <a:endParaRPr sz="29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51" title="Chart"/>
          <p:cNvPicPr preferRelativeResize="0"/>
          <p:nvPr/>
        </p:nvPicPr>
        <p:blipFill>
          <a:blip r:embed="rId3">
            <a:alphaModFix/>
          </a:blip>
          <a:stretch>
            <a:fillRect/>
          </a:stretch>
        </p:blipFill>
        <p:spPr>
          <a:xfrm>
            <a:off x="135875" y="57250"/>
            <a:ext cx="9008124" cy="5545250"/>
          </a:xfrm>
          <a:prstGeom prst="rect">
            <a:avLst/>
          </a:prstGeom>
          <a:noFill/>
          <a:ln w="28575" cap="flat" cmpd="sng">
            <a:solidFill>
              <a:schemeClr val="dk1"/>
            </a:solidFill>
            <a:prstDash val="solid"/>
            <a:round/>
            <a:headEnd type="none" w="sm" len="sm"/>
            <a:tailEnd type="none" w="sm" len="sm"/>
          </a:ln>
        </p:spPr>
      </p:pic>
      <p:sp>
        <p:nvSpPr>
          <p:cNvPr id="429" name="Google Shape;429;p51"/>
          <p:cNvSpPr txBox="1"/>
          <p:nvPr/>
        </p:nvSpPr>
        <p:spPr>
          <a:xfrm>
            <a:off x="1446225" y="2446650"/>
            <a:ext cx="11199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highlight>
                  <a:schemeClr val="lt1"/>
                </a:highlight>
                <a:latin typeface="Didact Gothic"/>
                <a:ea typeface="Didact Gothic"/>
                <a:cs typeface="Didact Gothic"/>
                <a:sym typeface="Didact Gothic"/>
              </a:rPr>
              <a:t>Starting the candle</a:t>
            </a:r>
            <a:endParaRPr sz="1600" b="1">
              <a:solidFill>
                <a:schemeClr val="dk1"/>
              </a:solidFill>
              <a:highlight>
                <a:schemeClr val="lt1"/>
              </a:highlight>
              <a:latin typeface="Didact Gothic"/>
              <a:ea typeface="Didact Gothic"/>
              <a:cs typeface="Didact Gothic"/>
              <a:sym typeface="Didact Gothic"/>
            </a:endParaRPr>
          </a:p>
        </p:txBody>
      </p:sp>
      <p:sp>
        <p:nvSpPr>
          <p:cNvPr id="430" name="Google Shape;430;p51"/>
          <p:cNvSpPr txBox="1"/>
          <p:nvPr/>
        </p:nvSpPr>
        <p:spPr>
          <a:xfrm>
            <a:off x="6667975" y="3605613"/>
            <a:ext cx="2132400" cy="84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highlight>
                  <a:srgbClr val="E06666"/>
                </a:highlight>
                <a:latin typeface="Didact Gothic"/>
                <a:ea typeface="Didact Gothic"/>
                <a:cs typeface="Didact Gothic"/>
                <a:sym typeface="Didact Gothic"/>
              </a:rPr>
              <a:t>Average PM2.5 level after exposed to smoke: 56.3 </a:t>
            </a:r>
            <a:r>
              <a:rPr lang="en" sz="1500" b="1">
                <a:solidFill>
                  <a:srgbClr val="202124"/>
                </a:solidFill>
                <a:highlight>
                  <a:srgbClr val="E06666"/>
                </a:highlight>
                <a:latin typeface="Didact Gothic"/>
                <a:ea typeface="Didact Gothic"/>
                <a:cs typeface="Didact Gothic"/>
                <a:sym typeface="Didact Gothic"/>
              </a:rPr>
              <a:t>µg/m</a:t>
            </a:r>
            <a:r>
              <a:rPr lang="en" sz="1100" b="1">
                <a:solidFill>
                  <a:srgbClr val="202124"/>
                </a:solidFill>
                <a:highlight>
                  <a:srgbClr val="E06666"/>
                </a:highlight>
                <a:latin typeface="Didact Gothic"/>
                <a:ea typeface="Didact Gothic"/>
                <a:cs typeface="Didact Gothic"/>
                <a:sym typeface="Didact Gothic"/>
              </a:rPr>
              <a:t>3</a:t>
            </a:r>
            <a:endParaRPr b="1">
              <a:solidFill>
                <a:schemeClr val="dk1"/>
              </a:solidFill>
              <a:highlight>
                <a:srgbClr val="E06666"/>
              </a:highlight>
              <a:latin typeface="Didact Gothic"/>
              <a:ea typeface="Didact Gothic"/>
              <a:cs typeface="Didact Gothic"/>
              <a:sym typeface="Didact Gothic"/>
            </a:endParaRPr>
          </a:p>
        </p:txBody>
      </p:sp>
      <p:sp>
        <p:nvSpPr>
          <p:cNvPr id="431" name="Google Shape;431;p51"/>
          <p:cNvSpPr txBox="1"/>
          <p:nvPr/>
        </p:nvSpPr>
        <p:spPr>
          <a:xfrm>
            <a:off x="6564775" y="1379850"/>
            <a:ext cx="2235600" cy="55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rgbClr val="FFC800"/>
                </a:highlight>
                <a:latin typeface="Didact Gothic"/>
                <a:ea typeface="Didact Gothic"/>
                <a:cs typeface="Didact Gothic"/>
                <a:sym typeface="Didact Gothic"/>
              </a:rPr>
              <a:t>Average PM2.5 level after exposed to smoke: 65.5 </a:t>
            </a:r>
            <a:r>
              <a:rPr lang="en" sz="1500" b="1">
                <a:solidFill>
                  <a:srgbClr val="202124"/>
                </a:solidFill>
                <a:highlight>
                  <a:srgbClr val="FFC800"/>
                </a:highlight>
                <a:latin typeface="Didact Gothic"/>
                <a:ea typeface="Didact Gothic"/>
                <a:cs typeface="Didact Gothic"/>
                <a:sym typeface="Didact Gothic"/>
              </a:rPr>
              <a:t>µg/m</a:t>
            </a:r>
            <a:r>
              <a:rPr lang="en" sz="1100" b="1">
                <a:solidFill>
                  <a:srgbClr val="202124"/>
                </a:solidFill>
                <a:highlight>
                  <a:srgbClr val="FFC800"/>
                </a:highlight>
                <a:latin typeface="Didact Gothic"/>
                <a:ea typeface="Didact Gothic"/>
                <a:cs typeface="Didact Gothic"/>
                <a:sym typeface="Didact Gothic"/>
              </a:rPr>
              <a:t>3</a:t>
            </a:r>
            <a:endParaRPr b="1">
              <a:solidFill>
                <a:schemeClr val="dk1"/>
              </a:solidFill>
              <a:highlight>
                <a:srgbClr val="FFC800"/>
              </a:highlight>
              <a:latin typeface="Didact Gothic"/>
              <a:ea typeface="Didact Gothic"/>
              <a:cs typeface="Didact Gothic"/>
              <a:sym typeface="Didact Gothic"/>
            </a:endParaRPr>
          </a:p>
        </p:txBody>
      </p:sp>
      <p:sp>
        <p:nvSpPr>
          <p:cNvPr id="432" name="Google Shape;432;p51"/>
          <p:cNvSpPr txBox="1"/>
          <p:nvPr/>
        </p:nvSpPr>
        <p:spPr>
          <a:xfrm>
            <a:off x="5400400" y="3089875"/>
            <a:ext cx="2132400" cy="84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highlight>
                  <a:srgbClr val="3C78D8"/>
                </a:highlight>
                <a:latin typeface="Didact Gothic"/>
                <a:ea typeface="Didact Gothic"/>
                <a:cs typeface="Didact Gothic"/>
                <a:sym typeface="Didact Gothic"/>
              </a:rPr>
              <a:t>Average PM2.5 level after exposed to smoke: 47.8 </a:t>
            </a:r>
            <a:r>
              <a:rPr lang="en" sz="1500" b="1">
                <a:solidFill>
                  <a:srgbClr val="202124"/>
                </a:solidFill>
                <a:highlight>
                  <a:srgbClr val="3C78D8"/>
                </a:highlight>
                <a:latin typeface="Didact Gothic"/>
                <a:ea typeface="Didact Gothic"/>
                <a:cs typeface="Didact Gothic"/>
                <a:sym typeface="Didact Gothic"/>
              </a:rPr>
              <a:t>µg/m</a:t>
            </a:r>
            <a:r>
              <a:rPr lang="en" sz="1100" b="1">
                <a:solidFill>
                  <a:srgbClr val="202124"/>
                </a:solidFill>
                <a:highlight>
                  <a:srgbClr val="3C78D8"/>
                </a:highlight>
                <a:latin typeface="Didact Gothic"/>
                <a:ea typeface="Didact Gothic"/>
                <a:cs typeface="Didact Gothic"/>
                <a:sym typeface="Didact Gothic"/>
              </a:rPr>
              <a:t>3</a:t>
            </a:r>
            <a:endParaRPr b="1">
              <a:solidFill>
                <a:schemeClr val="dk1"/>
              </a:solidFill>
              <a:highlight>
                <a:srgbClr val="3C78D8"/>
              </a:highlight>
              <a:latin typeface="Didact Gothic"/>
              <a:ea typeface="Didact Gothic"/>
              <a:cs typeface="Didact Gothic"/>
              <a:sym typeface="Didact Gothic"/>
            </a:endParaRPr>
          </a:p>
        </p:txBody>
      </p:sp>
      <p:cxnSp>
        <p:nvCxnSpPr>
          <p:cNvPr id="433" name="Google Shape;433;p51"/>
          <p:cNvCxnSpPr/>
          <p:nvPr/>
        </p:nvCxnSpPr>
        <p:spPr>
          <a:xfrm>
            <a:off x="5111300" y="1448600"/>
            <a:ext cx="0" cy="3311400"/>
          </a:xfrm>
          <a:prstGeom prst="straightConnector1">
            <a:avLst/>
          </a:prstGeom>
          <a:noFill/>
          <a:ln w="28575" cap="flat" cmpd="sng">
            <a:solidFill>
              <a:srgbClr val="00FF00"/>
            </a:solidFill>
            <a:prstDash val="solid"/>
            <a:round/>
            <a:headEnd type="none" w="med" len="med"/>
            <a:tailEnd type="none" w="med" len="med"/>
          </a:ln>
        </p:spPr>
      </p:cxnSp>
      <p:cxnSp>
        <p:nvCxnSpPr>
          <p:cNvPr id="434" name="Google Shape;434;p51"/>
          <p:cNvCxnSpPr/>
          <p:nvPr/>
        </p:nvCxnSpPr>
        <p:spPr>
          <a:xfrm flipH="1">
            <a:off x="1430025" y="3089875"/>
            <a:ext cx="493800" cy="1132200"/>
          </a:xfrm>
          <a:prstGeom prst="straightConnector1">
            <a:avLst/>
          </a:prstGeom>
          <a:noFill/>
          <a:ln w="38100" cap="flat" cmpd="sng">
            <a:solidFill>
              <a:srgbClr val="000000"/>
            </a:solidFill>
            <a:prstDash val="solid"/>
            <a:round/>
            <a:headEnd type="none" w="med" len="med"/>
            <a:tailEnd type="triangle" w="med" len="med"/>
          </a:ln>
        </p:spPr>
      </p:cxnSp>
      <p:cxnSp>
        <p:nvCxnSpPr>
          <p:cNvPr id="435" name="Google Shape;435;p51"/>
          <p:cNvCxnSpPr/>
          <p:nvPr/>
        </p:nvCxnSpPr>
        <p:spPr>
          <a:xfrm>
            <a:off x="4099400" y="1921475"/>
            <a:ext cx="806700" cy="588300"/>
          </a:xfrm>
          <a:prstGeom prst="straightConnector1">
            <a:avLst/>
          </a:prstGeom>
          <a:noFill/>
          <a:ln w="38100" cap="flat" cmpd="sng">
            <a:solidFill>
              <a:srgbClr val="00FF00"/>
            </a:solidFill>
            <a:prstDash val="solid"/>
            <a:round/>
            <a:headEnd type="none" w="med" len="med"/>
            <a:tailEnd type="triangle" w="med" len="med"/>
          </a:ln>
        </p:spPr>
      </p:cxnSp>
      <p:sp>
        <p:nvSpPr>
          <p:cNvPr id="436" name="Google Shape;436;p51"/>
          <p:cNvSpPr txBox="1"/>
          <p:nvPr/>
        </p:nvSpPr>
        <p:spPr>
          <a:xfrm>
            <a:off x="2707625" y="1227450"/>
            <a:ext cx="15348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rgbClr val="00FF00"/>
                </a:highlight>
                <a:latin typeface="Didact Gothic"/>
                <a:ea typeface="Didact Gothic"/>
                <a:cs typeface="Didact Gothic"/>
                <a:sym typeface="Didact Gothic"/>
              </a:rPr>
              <a:t>Blew out candle at 30 min mark and also turned on fan or purifier</a:t>
            </a:r>
            <a:endParaRPr b="1">
              <a:solidFill>
                <a:schemeClr val="dk1"/>
              </a:solidFill>
              <a:highlight>
                <a:srgbClr val="00FF00"/>
              </a:highlight>
              <a:latin typeface="Didact Gothic"/>
              <a:ea typeface="Didact Gothic"/>
              <a:cs typeface="Didact Gothic"/>
              <a:sym typeface="Didact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52"/>
          <p:cNvSpPr txBox="1"/>
          <p:nvPr/>
        </p:nvSpPr>
        <p:spPr>
          <a:xfrm>
            <a:off x="196450" y="392925"/>
            <a:ext cx="30000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100">
                <a:solidFill>
                  <a:schemeClr val="dk1"/>
                </a:solidFill>
                <a:latin typeface="Poppins ExtraBold"/>
                <a:ea typeface="Poppins ExtraBold"/>
                <a:cs typeface="Poppins ExtraBold"/>
                <a:sym typeface="Poppins ExtraBold"/>
              </a:rPr>
              <a:t>CONCLUSION:</a:t>
            </a:r>
            <a:endParaRPr/>
          </a:p>
        </p:txBody>
      </p:sp>
      <p:sp>
        <p:nvSpPr>
          <p:cNvPr id="442" name="Google Shape;442;p52"/>
          <p:cNvSpPr txBox="1"/>
          <p:nvPr/>
        </p:nvSpPr>
        <p:spPr>
          <a:xfrm>
            <a:off x="135300" y="1054725"/>
            <a:ext cx="8873400" cy="129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Didact Gothic"/>
                <a:ea typeface="Didact Gothic"/>
                <a:cs typeface="Didact Gothic"/>
                <a:sym typeface="Didact Gothic"/>
              </a:rPr>
              <a:t>In conclusion, our hypothesis is correct;</a:t>
            </a:r>
            <a:r>
              <a:rPr lang="en" sz="2400" b="1">
                <a:solidFill>
                  <a:schemeClr val="dk1"/>
                </a:solidFill>
                <a:latin typeface="Didact Gothic"/>
                <a:ea typeface="Didact Gothic"/>
                <a:cs typeface="Didact Gothic"/>
                <a:sym typeface="Didact Gothic"/>
              </a:rPr>
              <a:t> </a:t>
            </a:r>
            <a:r>
              <a:rPr lang="en" sz="2400">
                <a:solidFill>
                  <a:schemeClr val="dk1"/>
                </a:solidFill>
                <a:latin typeface="Didact Gothic"/>
                <a:ea typeface="Didact Gothic"/>
                <a:cs typeface="Didact Gothic"/>
                <a:sym typeface="Didact Gothic"/>
              </a:rPr>
              <a:t>The fan wasn’t as effective as the purifier in bringing the PM2.5 levels down.</a:t>
            </a:r>
            <a:endParaRPr sz="2400">
              <a:solidFill>
                <a:schemeClr val="dk1"/>
              </a:solidFill>
              <a:latin typeface="Didact Gothic"/>
              <a:ea typeface="Didact Gothic"/>
              <a:cs typeface="Didact Gothic"/>
              <a:sym typeface="Didact Gothic"/>
            </a:endParaRPr>
          </a:p>
          <a:p>
            <a:pPr marL="0" lvl="0" indent="0" algn="l" rtl="0">
              <a:spcBef>
                <a:spcPts val="0"/>
              </a:spcBef>
              <a:spcAft>
                <a:spcPts val="0"/>
              </a:spcAft>
              <a:buNone/>
            </a:pPr>
            <a:endParaRPr>
              <a:solidFill>
                <a:schemeClr val="dk1"/>
              </a:solidFill>
              <a:latin typeface="Didact Gothic"/>
              <a:ea typeface="Didact Gothic"/>
              <a:cs typeface="Didact Gothic"/>
              <a:sym typeface="Didact Gothic"/>
            </a:endParaRPr>
          </a:p>
        </p:txBody>
      </p:sp>
      <p:sp>
        <p:nvSpPr>
          <p:cNvPr id="443" name="Google Shape;443;p52"/>
          <p:cNvSpPr txBox="1"/>
          <p:nvPr/>
        </p:nvSpPr>
        <p:spPr>
          <a:xfrm>
            <a:off x="720000" y="2295900"/>
            <a:ext cx="3514800" cy="19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Poppins"/>
                <a:ea typeface="Poppins"/>
                <a:cs typeface="Poppins"/>
                <a:sym typeface="Poppins"/>
              </a:rPr>
              <a:t>What we could’ve done better:</a:t>
            </a:r>
            <a:endParaRPr sz="1800" b="1">
              <a:solidFill>
                <a:schemeClr val="dk1"/>
              </a:solidFill>
              <a:latin typeface="Poppins"/>
              <a:ea typeface="Poppins"/>
              <a:cs typeface="Poppins"/>
              <a:sym typeface="Poppins"/>
            </a:endParaRPr>
          </a:p>
          <a:p>
            <a:pPr marL="457200" lvl="0" indent="-342900" algn="l" rtl="0">
              <a:spcBef>
                <a:spcPts val="0"/>
              </a:spcBef>
              <a:spcAft>
                <a:spcPts val="0"/>
              </a:spcAft>
              <a:buClr>
                <a:schemeClr val="dk1"/>
              </a:buClr>
              <a:buSzPts val="1800"/>
              <a:buFont typeface="Poppins"/>
              <a:buChar char="●"/>
            </a:pPr>
            <a:r>
              <a:rPr lang="en" sz="1800">
                <a:solidFill>
                  <a:schemeClr val="dk1"/>
                </a:solidFill>
                <a:latin typeface="Poppins"/>
                <a:ea typeface="Poppins"/>
                <a:cs typeface="Poppins"/>
                <a:sym typeface="Poppins"/>
              </a:rPr>
              <a:t>Tested a variety of fan and purifier brands</a:t>
            </a:r>
            <a:endParaRPr sz="1800">
              <a:solidFill>
                <a:schemeClr val="dk1"/>
              </a:solidFill>
              <a:latin typeface="Poppins"/>
              <a:ea typeface="Poppins"/>
              <a:cs typeface="Poppins"/>
              <a:sym typeface="Poppins"/>
            </a:endParaRPr>
          </a:p>
          <a:p>
            <a:pPr marL="457200" lvl="0" indent="-342900" algn="l" rtl="0">
              <a:spcBef>
                <a:spcPts val="0"/>
              </a:spcBef>
              <a:spcAft>
                <a:spcPts val="0"/>
              </a:spcAft>
              <a:buClr>
                <a:schemeClr val="dk1"/>
              </a:buClr>
              <a:buSzPts val="1800"/>
              <a:buFont typeface="Poppins"/>
              <a:buChar char="●"/>
            </a:pPr>
            <a:r>
              <a:rPr lang="en" sz="1800">
                <a:solidFill>
                  <a:schemeClr val="dk1"/>
                </a:solidFill>
                <a:latin typeface="Poppins"/>
                <a:ea typeface="Poppins"/>
                <a:cs typeface="Poppins"/>
                <a:sym typeface="Poppins"/>
              </a:rPr>
              <a:t>Tested for longer</a:t>
            </a:r>
            <a:endParaRPr sz="1800">
              <a:solidFill>
                <a:schemeClr val="dk1"/>
              </a:solidFill>
              <a:latin typeface="Poppins"/>
              <a:ea typeface="Poppins"/>
              <a:cs typeface="Poppins"/>
              <a:sym typeface="Poppins"/>
            </a:endParaRPr>
          </a:p>
          <a:p>
            <a:pPr marL="457200" lvl="0" indent="-342900" algn="l" rtl="0">
              <a:spcBef>
                <a:spcPts val="0"/>
              </a:spcBef>
              <a:spcAft>
                <a:spcPts val="0"/>
              </a:spcAft>
              <a:buClr>
                <a:schemeClr val="dk1"/>
              </a:buClr>
              <a:buSzPts val="1800"/>
              <a:buFont typeface="Poppins"/>
              <a:buChar char="●"/>
            </a:pPr>
            <a:r>
              <a:rPr lang="en" sz="1800">
                <a:solidFill>
                  <a:schemeClr val="dk1"/>
                </a:solidFill>
                <a:latin typeface="Poppins"/>
                <a:ea typeface="Poppins"/>
                <a:cs typeface="Poppins"/>
                <a:sym typeface="Poppins"/>
              </a:rPr>
              <a:t>Done tests in a variety of rooms w/ different sizes, floors types, etc</a:t>
            </a:r>
            <a:endParaRPr sz="1800">
              <a:solidFill>
                <a:schemeClr val="dk1"/>
              </a:solidFill>
              <a:latin typeface="Poppins"/>
              <a:ea typeface="Poppins"/>
              <a:cs typeface="Poppins"/>
              <a:sym typeface="Poppins"/>
            </a:endParaRPr>
          </a:p>
        </p:txBody>
      </p:sp>
      <p:sp>
        <p:nvSpPr>
          <p:cNvPr id="444" name="Google Shape;444;p52"/>
          <p:cNvSpPr txBox="1"/>
          <p:nvPr/>
        </p:nvSpPr>
        <p:spPr>
          <a:xfrm>
            <a:off x="4964800" y="2295900"/>
            <a:ext cx="3327000" cy="230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Poppins"/>
                <a:ea typeface="Poppins"/>
                <a:cs typeface="Poppins"/>
                <a:sym typeface="Poppins"/>
              </a:rPr>
              <a:t>Solutions:</a:t>
            </a:r>
            <a:endParaRPr sz="1800" b="1">
              <a:solidFill>
                <a:schemeClr val="dk1"/>
              </a:solidFill>
              <a:latin typeface="Poppins"/>
              <a:ea typeface="Poppins"/>
              <a:cs typeface="Poppins"/>
              <a:sym typeface="Poppins"/>
            </a:endParaRPr>
          </a:p>
          <a:p>
            <a:pPr marL="0" lvl="0" indent="0" algn="l" rtl="0">
              <a:spcBef>
                <a:spcPts val="0"/>
              </a:spcBef>
              <a:spcAft>
                <a:spcPts val="0"/>
              </a:spcAft>
              <a:buNone/>
            </a:pPr>
            <a:r>
              <a:rPr lang="en" sz="1800">
                <a:solidFill>
                  <a:schemeClr val="dk1"/>
                </a:solidFill>
                <a:latin typeface="Poppins"/>
                <a:ea typeface="Poppins"/>
                <a:cs typeface="Poppins"/>
                <a:sym typeface="Poppins"/>
              </a:rPr>
              <a:t>If you have the option, use an air purifier to help maintain good PM2.5 levels but a fan is a good second option</a:t>
            </a:r>
            <a:endParaRPr sz="1800">
              <a:solidFill>
                <a:schemeClr val="dk1"/>
              </a:solidFill>
              <a:latin typeface="Poppins"/>
              <a:ea typeface="Poppins"/>
              <a:cs typeface="Poppins"/>
              <a:sym typeface="Poppins"/>
            </a:endParaRPr>
          </a:p>
        </p:txBody>
      </p:sp>
      <p:sp>
        <p:nvSpPr>
          <p:cNvPr id="445" name="Google Shape;445;p52"/>
          <p:cNvSpPr/>
          <p:nvPr/>
        </p:nvSpPr>
        <p:spPr>
          <a:xfrm>
            <a:off x="411300" y="2349825"/>
            <a:ext cx="308700" cy="274500"/>
          </a:xfrm>
          <a:prstGeom prst="star5">
            <a:avLst>
              <a:gd name="adj" fmla="val 19098"/>
              <a:gd name="hf" fmla="val 105146"/>
              <a:gd name="vf" fmla="val 110557"/>
            </a:avLst>
          </a:prstGeom>
          <a:solidFill>
            <a:srgbClr val="FFC800"/>
          </a:solidFill>
          <a:ln w="9525" cap="flat" cmpd="sng">
            <a:solidFill>
              <a:srgbClr val="7F6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idact Gothic"/>
              <a:ea typeface="Didact Gothic"/>
              <a:cs typeface="Didact Gothic"/>
              <a:sym typeface="Didact Gothic"/>
            </a:endParaRPr>
          </a:p>
        </p:txBody>
      </p:sp>
      <p:sp>
        <p:nvSpPr>
          <p:cNvPr id="446" name="Google Shape;446;p52"/>
          <p:cNvSpPr/>
          <p:nvPr/>
        </p:nvSpPr>
        <p:spPr>
          <a:xfrm>
            <a:off x="4656100" y="2349825"/>
            <a:ext cx="308700" cy="274500"/>
          </a:xfrm>
          <a:prstGeom prst="star5">
            <a:avLst>
              <a:gd name="adj" fmla="val 19098"/>
              <a:gd name="hf" fmla="val 105146"/>
              <a:gd name="vf" fmla="val 110557"/>
            </a:avLst>
          </a:prstGeom>
          <a:solidFill>
            <a:srgbClr val="FFC800"/>
          </a:solidFill>
          <a:ln w="9525" cap="flat" cmpd="sng">
            <a:solidFill>
              <a:srgbClr val="7F6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idact Gothic"/>
              <a:ea typeface="Didact Gothic"/>
              <a:cs typeface="Didact Gothic"/>
              <a:sym typeface="Didact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3"/>
          <p:cNvSpPr txBox="1">
            <a:spLocks noGrp="1"/>
          </p:cNvSpPr>
          <p:nvPr>
            <p:ph type="subTitle" idx="1"/>
          </p:nvPr>
        </p:nvSpPr>
        <p:spPr>
          <a:xfrm>
            <a:off x="241572" y="1238075"/>
            <a:ext cx="7894800" cy="30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900"/>
          </a:p>
          <a:p>
            <a:pPr marL="0" lvl="0" indent="0" algn="l" rtl="0">
              <a:spcBef>
                <a:spcPts val="0"/>
              </a:spcBef>
              <a:spcAft>
                <a:spcPts val="0"/>
              </a:spcAft>
              <a:buNone/>
            </a:pPr>
            <a:endParaRPr sz="1100"/>
          </a:p>
          <a:p>
            <a:pPr marL="0" lvl="0" indent="0" algn="l" rtl="0">
              <a:spcBef>
                <a:spcPts val="0"/>
              </a:spcBef>
              <a:spcAft>
                <a:spcPts val="0"/>
              </a:spcAft>
              <a:buNone/>
            </a:pPr>
            <a:r>
              <a:rPr lang="en" sz="1800" u="sng">
                <a:solidFill>
                  <a:schemeClr val="hlink"/>
                </a:solidFill>
                <a:hlinkClick r:id="rId3"/>
              </a:rPr>
              <a:t>https://www.onehourheatandair.com/</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u="sng">
                <a:solidFill>
                  <a:schemeClr val="hlink"/>
                </a:solidFill>
                <a:hlinkClick r:id="rId4"/>
              </a:rPr>
              <a:t>https://childersheatingandairconditioning.com/</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u="sng">
                <a:solidFill>
                  <a:schemeClr val="hlink"/>
                </a:solidFill>
                <a:hlinkClick r:id="rId5"/>
              </a:rPr>
              <a:t>https://ehs.umass.edu/</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u="sng">
                <a:solidFill>
                  <a:schemeClr val="hlink"/>
                </a:solidFill>
                <a:hlinkClick r:id="rId5"/>
              </a:rPr>
              <a:t>https://ehs.umass.edu/</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u="sng">
                <a:solidFill>
                  <a:schemeClr val="hlink"/>
                </a:solidFill>
                <a:hlinkClick r:id="rId6"/>
              </a:rPr>
              <a:t>https://www.epa.vic.gov.au</a:t>
            </a:r>
            <a:endParaRPr sz="1800"/>
          </a:p>
          <a:p>
            <a:pPr marL="0" lvl="0" indent="0" algn="l" rtl="0">
              <a:spcBef>
                <a:spcPts val="0"/>
              </a:spcBef>
              <a:spcAft>
                <a:spcPts val="0"/>
              </a:spcAft>
              <a:buNone/>
            </a:pPr>
            <a:endParaRPr sz="1800"/>
          </a:p>
          <a:p>
            <a:pPr marL="0" lvl="0" indent="0" algn="l" rtl="0">
              <a:spcBef>
                <a:spcPts val="0"/>
              </a:spcBef>
              <a:spcAft>
                <a:spcPts val="0"/>
              </a:spcAft>
              <a:buNone/>
            </a:pPr>
            <a:endParaRPr/>
          </a:p>
        </p:txBody>
      </p:sp>
      <p:sp>
        <p:nvSpPr>
          <p:cNvPr id="452" name="Google Shape;452;p53"/>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REFERENCES: </a:t>
            </a:r>
            <a:endParaRPr/>
          </a:p>
        </p:txBody>
      </p:sp>
      <p:sp>
        <p:nvSpPr>
          <p:cNvPr id="453" name="Google Shape;453;p53"/>
          <p:cNvSpPr txBox="1"/>
          <p:nvPr/>
        </p:nvSpPr>
        <p:spPr>
          <a:xfrm>
            <a:off x="5836250" y="1442450"/>
            <a:ext cx="2847000" cy="289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dk1"/>
                </a:solidFill>
                <a:latin typeface="Didact Gothic"/>
                <a:ea typeface="Didact Gothic"/>
                <a:cs typeface="Didact Gothic"/>
                <a:sym typeface="Didact Gothic"/>
              </a:rPr>
              <a:t>Question</a:t>
            </a:r>
            <a:endParaRPr sz="2000">
              <a:solidFill>
                <a:schemeClr val="dk1"/>
              </a:solidFill>
              <a:latin typeface="Didact Gothic"/>
              <a:ea typeface="Didact Gothic"/>
              <a:cs typeface="Didact Gothic"/>
              <a:sym typeface="Didact Gothic"/>
            </a:endParaRPr>
          </a:p>
          <a:p>
            <a:pPr marL="0" lvl="0" indent="0" algn="ctr" rtl="0">
              <a:spcBef>
                <a:spcPts val="0"/>
              </a:spcBef>
              <a:spcAft>
                <a:spcPts val="0"/>
              </a:spcAft>
              <a:buClr>
                <a:schemeClr val="hlink"/>
              </a:buClr>
              <a:buSzPts val="1100"/>
              <a:buFont typeface="Arial"/>
              <a:buNone/>
            </a:pPr>
            <a:r>
              <a:rPr lang="en" sz="2000">
                <a:solidFill>
                  <a:schemeClr val="dk1"/>
                </a:solidFill>
                <a:latin typeface="Didact Gothic"/>
                <a:ea typeface="Didact Gothic"/>
                <a:cs typeface="Didact Gothic"/>
                <a:sym typeface="Didact Gothic"/>
              </a:rPr>
              <a:t>Is a </a:t>
            </a:r>
            <a:r>
              <a:rPr lang="en" sz="2000" b="1">
                <a:solidFill>
                  <a:schemeClr val="dk1"/>
                </a:solidFill>
                <a:latin typeface="Didact Gothic"/>
                <a:ea typeface="Didact Gothic"/>
                <a:cs typeface="Didact Gothic"/>
                <a:sym typeface="Didact Gothic"/>
              </a:rPr>
              <a:t>rotating fan</a:t>
            </a:r>
            <a:r>
              <a:rPr lang="en" sz="2000">
                <a:solidFill>
                  <a:schemeClr val="dk1"/>
                </a:solidFill>
                <a:latin typeface="Didact Gothic"/>
                <a:ea typeface="Didact Gothic"/>
                <a:cs typeface="Didact Gothic"/>
                <a:sym typeface="Didact Gothic"/>
              </a:rPr>
              <a:t> as effective as an </a:t>
            </a:r>
            <a:r>
              <a:rPr lang="en" sz="2000" b="1">
                <a:solidFill>
                  <a:schemeClr val="dk1"/>
                </a:solidFill>
                <a:latin typeface="Didact Gothic"/>
                <a:ea typeface="Didact Gothic"/>
                <a:cs typeface="Didact Gothic"/>
                <a:sym typeface="Didact Gothic"/>
              </a:rPr>
              <a:t>air purifier</a:t>
            </a:r>
            <a:r>
              <a:rPr lang="en" sz="2000">
                <a:solidFill>
                  <a:schemeClr val="dk1"/>
                </a:solidFill>
                <a:latin typeface="Didact Gothic"/>
                <a:ea typeface="Didact Gothic"/>
                <a:cs typeface="Didact Gothic"/>
                <a:sym typeface="Didact Gothic"/>
              </a:rPr>
              <a:t> for improving the PM2.5 levels in a singular room?</a:t>
            </a:r>
            <a:endParaRPr>
              <a:solidFill>
                <a:schemeClr val="dk1"/>
              </a:solidFill>
              <a:latin typeface="Didact Gothic"/>
              <a:ea typeface="Didact Gothic"/>
              <a:cs typeface="Didact Gothic"/>
              <a:sym typeface="Didact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4"/>
          <p:cNvSpPr txBox="1">
            <a:spLocks noGrp="1"/>
          </p:cNvSpPr>
          <p:nvPr>
            <p:ph type="title"/>
          </p:nvPr>
        </p:nvSpPr>
        <p:spPr>
          <a:xfrm>
            <a:off x="343175" y="2086425"/>
            <a:ext cx="89772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0000"/>
              <a:t>QUESTIONS?</a:t>
            </a:r>
            <a:endParaRPr sz="10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3"/>
          <p:cNvSpPr txBox="1">
            <a:spLocks noGrp="1"/>
          </p:cNvSpPr>
          <p:nvPr>
            <p:ph type="subTitle" idx="1"/>
          </p:nvPr>
        </p:nvSpPr>
        <p:spPr>
          <a:xfrm rot="146">
            <a:off x="1151250" y="229500"/>
            <a:ext cx="7053000" cy="62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hlink"/>
              </a:buClr>
              <a:buSzPts val="1100"/>
              <a:buFont typeface="Arial"/>
              <a:buNone/>
            </a:pPr>
            <a:r>
              <a:rPr lang="en" sz="4600">
                <a:latin typeface="Poppins ExtraBold"/>
                <a:ea typeface="Poppins ExtraBold"/>
                <a:cs typeface="Poppins ExtraBold"/>
                <a:sym typeface="Poppins ExtraBold"/>
              </a:rPr>
              <a:t>Question + Hypothesis</a:t>
            </a:r>
            <a:endParaRPr sz="2200"/>
          </a:p>
        </p:txBody>
      </p:sp>
      <p:sp>
        <p:nvSpPr>
          <p:cNvPr id="316" name="Google Shape;316;p43"/>
          <p:cNvSpPr txBox="1"/>
          <p:nvPr/>
        </p:nvSpPr>
        <p:spPr>
          <a:xfrm>
            <a:off x="2703750" y="2709275"/>
            <a:ext cx="3743100" cy="19701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endParaRPr sz="2100">
              <a:solidFill>
                <a:schemeClr val="dk1"/>
              </a:solidFill>
              <a:latin typeface="Didact Gothic"/>
              <a:ea typeface="Didact Gothic"/>
              <a:cs typeface="Didact Gothic"/>
              <a:sym typeface="Didact Gothic"/>
            </a:endParaRPr>
          </a:p>
          <a:p>
            <a:pPr marL="0" lvl="0" indent="0" algn="ctr" rtl="0">
              <a:spcBef>
                <a:spcPts val="0"/>
              </a:spcBef>
              <a:spcAft>
                <a:spcPts val="0"/>
              </a:spcAft>
              <a:buNone/>
            </a:pPr>
            <a:r>
              <a:rPr lang="en" sz="1900" b="1">
                <a:solidFill>
                  <a:schemeClr val="dk1"/>
                </a:solidFill>
                <a:latin typeface="Didact Gothic"/>
                <a:ea typeface="Didact Gothic"/>
                <a:cs typeface="Didact Gothic"/>
                <a:sym typeface="Didact Gothic"/>
              </a:rPr>
              <a:t>If</a:t>
            </a:r>
            <a:r>
              <a:rPr lang="en" sz="1900">
                <a:solidFill>
                  <a:schemeClr val="dk1"/>
                </a:solidFill>
                <a:latin typeface="Didact Gothic"/>
                <a:ea typeface="Didact Gothic"/>
                <a:cs typeface="Didact Gothic"/>
                <a:sym typeface="Didact Gothic"/>
              </a:rPr>
              <a:t> we use a fan and an air purifier to manipulate the PM2.5 levels in a room, </a:t>
            </a:r>
            <a:r>
              <a:rPr lang="en" sz="1900" b="1">
                <a:solidFill>
                  <a:schemeClr val="dk1"/>
                </a:solidFill>
                <a:latin typeface="Didact Gothic"/>
                <a:ea typeface="Didact Gothic"/>
                <a:cs typeface="Didact Gothic"/>
                <a:sym typeface="Didact Gothic"/>
              </a:rPr>
              <a:t>then</a:t>
            </a:r>
            <a:r>
              <a:rPr lang="en" sz="1900">
                <a:solidFill>
                  <a:schemeClr val="dk1"/>
                </a:solidFill>
                <a:latin typeface="Didact Gothic"/>
                <a:ea typeface="Didact Gothic"/>
                <a:cs typeface="Didact Gothic"/>
                <a:sym typeface="Didact Gothic"/>
              </a:rPr>
              <a:t> the fan will have a lesser effect in comparison to the purifier.</a:t>
            </a:r>
            <a:endParaRPr sz="1900">
              <a:solidFill>
                <a:schemeClr val="dk1"/>
              </a:solidFill>
              <a:latin typeface="Didact Gothic"/>
              <a:ea typeface="Didact Gothic"/>
              <a:cs typeface="Didact Gothic"/>
              <a:sym typeface="Didact Gothic"/>
            </a:endParaRPr>
          </a:p>
        </p:txBody>
      </p:sp>
      <p:pic>
        <p:nvPicPr>
          <p:cNvPr id="317" name="Google Shape;317;p43"/>
          <p:cNvPicPr preferRelativeResize="0"/>
          <p:nvPr/>
        </p:nvPicPr>
        <p:blipFill>
          <a:blip r:embed="rId3">
            <a:alphaModFix/>
          </a:blip>
          <a:stretch>
            <a:fillRect/>
          </a:stretch>
        </p:blipFill>
        <p:spPr>
          <a:xfrm>
            <a:off x="0" y="1285287"/>
            <a:ext cx="2405274" cy="3207024"/>
          </a:xfrm>
          <a:prstGeom prst="rect">
            <a:avLst/>
          </a:prstGeom>
          <a:noFill/>
          <a:ln w="28575" cap="flat" cmpd="sng">
            <a:solidFill>
              <a:schemeClr val="dk1"/>
            </a:solidFill>
            <a:prstDash val="solid"/>
            <a:round/>
            <a:headEnd type="none" w="sm" len="sm"/>
            <a:tailEnd type="none" w="sm" len="sm"/>
          </a:ln>
        </p:spPr>
      </p:pic>
      <p:pic>
        <p:nvPicPr>
          <p:cNvPr id="318" name="Google Shape;318;p43"/>
          <p:cNvPicPr preferRelativeResize="0"/>
          <p:nvPr/>
        </p:nvPicPr>
        <p:blipFill>
          <a:blip r:embed="rId4">
            <a:alphaModFix/>
          </a:blip>
          <a:stretch>
            <a:fillRect/>
          </a:stretch>
        </p:blipFill>
        <p:spPr>
          <a:xfrm>
            <a:off x="6630545" y="1285275"/>
            <a:ext cx="2405274" cy="3207024"/>
          </a:xfrm>
          <a:prstGeom prst="rect">
            <a:avLst/>
          </a:prstGeom>
          <a:noFill/>
          <a:ln w="28575" cap="flat" cmpd="sng">
            <a:solidFill>
              <a:schemeClr val="dk1"/>
            </a:solidFill>
            <a:prstDash val="solid"/>
            <a:round/>
            <a:headEnd type="none" w="sm" len="sm"/>
            <a:tailEnd type="none" w="sm" len="sm"/>
          </a:ln>
        </p:spPr>
      </p:pic>
      <p:sp>
        <p:nvSpPr>
          <p:cNvPr id="319" name="Google Shape;319;p43"/>
          <p:cNvSpPr txBox="1"/>
          <p:nvPr/>
        </p:nvSpPr>
        <p:spPr>
          <a:xfrm>
            <a:off x="2818213" y="1285275"/>
            <a:ext cx="3361800" cy="62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hlink"/>
              </a:buClr>
              <a:buSzPts val="1100"/>
              <a:buFont typeface="Arial"/>
              <a:buNone/>
            </a:pPr>
            <a:r>
              <a:rPr lang="en" sz="2000">
                <a:solidFill>
                  <a:schemeClr val="dk1"/>
                </a:solidFill>
                <a:latin typeface="Didact Gothic"/>
                <a:ea typeface="Didact Gothic"/>
                <a:cs typeface="Didact Gothic"/>
                <a:sym typeface="Didact Gothic"/>
              </a:rPr>
              <a:t>Is a </a:t>
            </a:r>
            <a:r>
              <a:rPr lang="en" sz="2000" b="1">
                <a:solidFill>
                  <a:schemeClr val="dk1"/>
                </a:solidFill>
                <a:latin typeface="Didact Gothic"/>
                <a:ea typeface="Didact Gothic"/>
                <a:cs typeface="Didact Gothic"/>
                <a:sym typeface="Didact Gothic"/>
              </a:rPr>
              <a:t>rotating fan</a:t>
            </a:r>
            <a:r>
              <a:rPr lang="en" sz="2000">
                <a:solidFill>
                  <a:schemeClr val="dk1"/>
                </a:solidFill>
                <a:latin typeface="Didact Gothic"/>
                <a:ea typeface="Didact Gothic"/>
                <a:cs typeface="Didact Gothic"/>
                <a:sym typeface="Didact Gothic"/>
              </a:rPr>
              <a:t> as effective as an </a:t>
            </a:r>
            <a:r>
              <a:rPr lang="en" sz="2000" b="1">
                <a:solidFill>
                  <a:schemeClr val="dk1"/>
                </a:solidFill>
                <a:latin typeface="Didact Gothic"/>
                <a:ea typeface="Didact Gothic"/>
                <a:cs typeface="Didact Gothic"/>
                <a:sym typeface="Didact Gothic"/>
              </a:rPr>
              <a:t>air purifier</a:t>
            </a:r>
            <a:r>
              <a:rPr lang="en" sz="2000">
                <a:solidFill>
                  <a:schemeClr val="dk1"/>
                </a:solidFill>
                <a:latin typeface="Didact Gothic"/>
                <a:ea typeface="Didact Gothic"/>
                <a:cs typeface="Didact Gothic"/>
                <a:sym typeface="Didact Gothic"/>
              </a:rPr>
              <a:t> for improving the PM2.5 levels in a singular room?</a:t>
            </a:r>
            <a:endParaRPr>
              <a:solidFill>
                <a:schemeClr val="dk1"/>
              </a:solidFill>
              <a:latin typeface="Didact Gothic"/>
              <a:ea typeface="Didact Gothic"/>
              <a:cs typeface="Didact Gothic"/>
              <a:sym typeface="Didact Gothic"/>
            </a:endParaRPr>
          </a:p>
          <a:p>
            <a:pPr marL="0" lvl="0" indent="0" algn="l" rtl="0">
              <a:spcBef>
                <a:spcPts val="0"/>
              </a:spcBef>
              <a:spcAft>
                <a:spcPts val="0"/>
              </a:spcAft>
              <a:buNone/>
            </a:pPr>
            <a:endParaRPr>
              <a:solidFill>
                <a:schemeClr val="dk1"/>
              </a:solidFill>
              <a:latin typeface="Didact Gothic"/>
              <a:ea typeface="Didact Gothic"/>
              <a:cs typeface="Didact Gothic"/>
              <a:sym typeface="Didact Gothic"/>
            </a:endParaRPr>
          </a:p>
        </p:txBody>
      </p:sp>
      <p:cxnSp>
        <p:nvCxnSpPr>
          <p:cNvPr id="320" name="Google Shape;320;p43"/>
          <p:cNvCxnSpPr/>
          <p:nvPr/>
        </p:nvCxnSpPr>
        <p:spPr>
          <a:xfrm>
            <a:off x="2672345" y="2739337"/>
            <a:ext cx="3818400" cy="12600"/>
          </a:xfrm>
          <a:prstGeom prst="straightConnector1">
            <a:avLst/>
          </a:prstGeom>
          <a:noFill/>
          <a:ln w="28575" cap="flat" cmpd="sng">
            <a:solidFill>
              <a:srgbClr val="000000"/>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4"/>
          <p:cNvSpPr txBox="1">
            <a:spLocks noGrp="1"/>
          </p:cNvSpPr>
          <p:nvPr>
            <p:ph type="title"/>
          </p:nvPr>
        </p:nvSpPr>
        <p:spPr>
          <a:xfrm>
            <a:off x="191525" y="72175"/>
            <a:ext cx="3789300" cy="1391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Background</a:t>
            </a:r>
            <a:endParaRPr/>
          </a:p>
        </p:txBody>
      </p:sp>
      <p:sp>
        <p:nvSpPr>
          <p:cNvPr id="326" name="Google Shape;326;p44"/>
          <p:cNvSpPr txBox="1"/>
          <p:nvPr/>
        </p:nvSpPr>
        <p:spPr>
          <a:xfrm>
            <a:off x="191525" y="1368600"/>
            <a:ext cx="8486400" cy="36582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Font typeface="Poppins"/>
              <a:buChar char="●"/>
            </a:pPr>
            <a:r>
              <a:rPr lang="en" sz="2000">
                <a:solidFill>
                  <a:schemeClr val="dk1"/>
                </a:solidFill>
                <a:latin typeface="Poppins"/>
                <a:ea typeface="Poppins"/>
                <a:cs typeface="Poppins"/>
                <a:sym typeface="Poppins"/>
              </a:rPr>
              <a:t>Indoor air contain pollutants due to toxins from cleaning products, building materials, cooking, etc.</a:t>
            </a:r>
            <a:endParaRPr sz="2000">
              <a:solidFill>
                <a:schemeClr val="dk1"/>
              </a:solidFill>
              <a:latin typeface="Poppins"/>
              <a:ea typeface="Poppins"/>
              <a:cs typeface="Poppins"/>
              <a:sym typeface="Poppins"/>
            </a:endParaRPr>
          </a:p>
          <a:p>
            <a:pPr marL="457200" lvl="0" indent="-355600" algn="l" rtl="0">
              <a:spcBef>
                <a:spcPts val="0"/>
              </a:spcBef>
              <a:spcAft>
                <a:spcPts val="0"/>
              </a:spcAft>
              <a:buClr>
                <a:schemeClr val="dk1"/>
              </a:buClr>
              <a:buSzPts val="2000"/>
              <a:buFont typeface="Poppins"/>
              <a:buChar char="●"/>
            </a:pPr>
            <a:r>
              <a:rPr lang="en" sz="2000">
                <a:solidFill>
                  <a:schemeClr val="dk1"/>
                </a:solidFill>
                <a:latin typeface="Poppins"/>
                <a:ea typeface="Poppins"/>
                <a:cs typeface="Poppins"/>
                <a:sym typeface="Poppins"/>
              </a:rPr>
              <a:t>Fans circulate indoor air, allowing for fresh air to be introduced into a room</a:t>
            </a:r>
            <a:endParaRPr sz="2000">
              <a:solidFill>
                <a:schemeClr val="dk1"/>
              </a:solidFill>
              <a:latin typeface="Poppins"/>
              <a:ea typeface="Poppins"/>
              <a:cs typeface="Poppins"/>
              <a:sym typeface="Poppins"/>
            </a:endParaRPr>
          </a:p>
          <a:p>
            <a:pPr marL="914400" lvl="1" indent="-355600" algn="l" rtl="0">
              <a:spcBef>
                <a:spcPts val="0"/>
              </a:spcBef>
              <a:spcAft>
                <a:spcPts val="0"/>
              </a:spcAft>
              <a:buClr>
                <a:schemeClr val="dk1"/>
              </a:buClr>
              <a:buSzPts val="2000"/>
              <a:buFont typeface="Poppins"/>
              <a:buChar char="○"/>
            </a:pPr>
            <a:r>
              <a:rPr lang="en" sz="2000">
                <a:solidFill>
                  <a:schemeClr val="dk1"/>
                </a:solidFill>
                <a:latin typeface="Poppins"/>
                <a:ea typeface="Poppins"/>
                <a:cs typeface="Poppins"/>
                <a:sym typeface="Poppins"/>
              </a:rPr>
              <a:t>Helps reduce fumes that have settled into an area</a:t>
            </a:r>
            <a:endParaRPr sz="2000">
              <a:solidFill>
                <a:schemeClr val="dk1"/>
              </a:solidFill>
              <a:latin typeface="Poppins"/>
              <a:ea typeface="Poppins"/>
              <a:cs typeface="Poppins"/>
              <a:sym typeface="Poppins"/>
            </a:endParaRPr>
          </a:p>
          <a:p>
            <a:pPr marL="914400" lvl="1" indent="-355600" algn="l" rtl="0">
              <a:spcBef>
                <a:spcPts val="0"/>
              </a:spcBef>
              <a:spcAft>
                <a:spcPts val="0"/>
              </a:spcAft>
              <a:buClr>
                <a:schemeClr val="dk1"/>
              </a:buClr>
              <a:buSzPts val="2000"/>
              <a:buFont typeface="Poppins"/>
              <a:buChar char="○"/>
            </a:pPr>
            <a:r>
              <a:rPr lang="en" sz="2000">
                <a:solidFill>
                  <a:schemeClr val="dk1"/>
                </a:solidFill>
                <a:latin typeface="Poppins"/>
                <a:ea typeface="Poppins"/>
                <a:cs typeface="Poppins"/>
                <a:sym typeface="Poppins"/>
              </a:rPr>
              <a:t>Can decrease the chances of mildew and mold growth</a:t>
            </a:r>
            <a:endParaRPr sz="2000">
              <a:solidFill>
                <a:schemeClr val="dk1"/>
              </a:solidFill>
              <a:latin typeface="Poppins"/>
              <a:ea typeface="Poppins"/>
              <a:cs typeface="Poppins"/>
              <a:sym typeface="Poppins"/>
            </a:endParaRPr>
          </a:p>
          <a:p>
            <a:pPr marL="457200" lvl="0" indent="-355600" algn="l" rtl="0">
              <a:spcBef>
                <a:spcPts val="0"/>
              </a:spcBef>
              <a:spcAft>
                <a:spcPts val="0"/>
              </a:spcAft>
              <a:buClr>
                <a:schemeClr val="dk1"/>
              </a:buClr>
              <a:buSzPts val="2000"/>
              <a:buFont typeface="Poppins"/>
              <a:buChar char="●"/>
            </a:pPr>
            <a:r>
              <a:rPr lang="en" sz="2000">
                <a:solidFill>
                  <a:schemeClr val="dk1"/>
                </a:solidFill>
                <a:latin typeface="Poppins"/>
                <a:ea typeface="Poppins"/>
                <a:cs typeface="Poppins"/>
                <a:sym typeface="Poppins"/>
              </a:rPr>
              <a:t>1 in 4 U.S households own an air purifier </a:t>
            </a:r>
            <a:endParaRPr sz="2000">
              <a:solidFill>
                <a:schemeClr val="dk1"/>
              </a:solidFill>
              <a:latin typeface="Poppins"/>
              <a:ea typeface="Poppins"/>
              <a:cs typeface="Poppins"/>
              <a:sym typeface="Poppins"/>
            </a:endParaRPr>
          </a:p>
          <a:p>
            <a:pPr marL="457200" lvl="0" indent="-355600" algn="l" rtl="0">
              <a:spcBef>
                <a:spcPts val="0"/>
              </a:spcBef>
              <a:spcAft>
                <a:spcPts val="0"/>
              </a:spcAft>
              <a:buClr>
                <a:schemeClr val="dk1"/>
              </a:buClr>
              <a:buSzPts val="2000"/>
              <a:buFont typeface="Poppins"/>
              <a:buChar char="●"/>
            </a:pPr>
            <a:r>
              <a:rPr lang="en" sz="2000">
                <a:solidFill>
                  <a:schemeClr val="dk1"/>
                </a:solidFill>
                <a:latin typeface="Poppins"/>
                <a:ea typeface="Poppins"/>
                <a:cs typeface="Poppins"/>
                <a:sym typeface="Poppins"/>
              </a:rPr>
              <a:t>Around 70% of U.S households own a rotating fan</a:t>
            </a:r>
            <a:endParaRPr sz="2000">
              <a:solidFill>
                <a:schemeClr val="dk1"/>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5"/>
          <p:cNvSpPr txBox="1">
            <a:spLocks noGrp="1"/>
          </p:cNvSpPr>
          <p:nvPr>
            <p:ph type="subTitle" idx="1"/>
          </p:nvPr>
        </p:nvSpPr>
        <p:spPr>
          <a:xfrm>
            <a:off x="1389150" y="540000"/>
            <a:ext cx="6365700" cy="25548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endParaRPr sz="2025" b="1">
              <a:latin typeface="Poppins"/>
              <a:ea typeface="Poppins"/>
              <a:cs typeface="Poppins"/>
              <a:sym typeface="Poppins"/>
            </a:endParaRPr>
          </a:p>
          <a:p>
            <a:pPr marL="457200" lvl="0" indent="-325485" algn="l" rtl="0">
              <a:lnSpc>
                <a:spcPct val="80000"/>
              </a:lnSpc>
              <a:spcBef>
                <a:spcPts val="1200"/>
              </a:spcBef>
              <a:spcAft>
                <a:spcPts val="0"/>
              </a:spcAft>
              <a:buSzPts val="1526"/>
              <a:buFont typeface="Poppins"/>
              <a:buChar char="●"/>
            </a:pPr>
            <a:r>
              <a:rPr lang="en" sz="1525">
                <a:latin typeface="Poppins"/>
                <a:ea typeface="Poppins"/>
                <a:cs typeface="Poppins"/>
                <a:sym typeface="Poppins"/>
              </a:rPr>
              <a:t>Conduct 3 different control tests (30 min each)  of all 3 variables: </a:t>
            </a:r>
            <a:r>
              <a:rPr lang="en" sz="1525" u="sng">
                <a:latin typeface="Poppins"/>
                <a:ea typeface="Poppins"/>
                <a:cs typeface="Poppins"/>
                <a:sym typeface="Poppins"/>
              </a:rPr>
              <a:t>static room</a:t>
            </a:r>
            <a:r>
              <a:rPr lang="en" sz="1525">
                <a:latin typeface="Poppins"/>
                <a:ea typeface="Poppins"/>
                <a:cs typeface="Poppins"/>
                <a:sym typeface="Poppins"/>
              </a:rPr>
              <a:t>  </a:t>
            </a:r>
            <a:r>
              <a:rPr lang="en" sz="1525" u="sng">
                <a:latin typeface="Poppins"/>
                <a:ea typeface="Poppins"/>
                <a:cs typeface="Poppins"/>
                <a:sym typeface="Poppins"/>
              </a:rPr>
              <a:t>rotating fan on</a:t>
            </a:r>
            <a:r>
              <a:rPr lang="en" sz="1525">
                <a:latin typeface="Poppins"/>
                <a:ea typeface="Poppins"/>
                <a:cs typeface="Poppins"/>
                <a:sym typeface="Poppins"/>
              </a:rPr>
              <a:t> and </a:t>
            </a:r>
            <a:r>
              <a:rPr lang="en" sz="1525" u="sng">
                <a:latin typeface="Poppins"/>
                <a:ea typeface="Poppins"/>
                <a:cs typeface="Poppins"/>
                <a:sym typeface="Poppins"/>
              </a:rPr>
              <a:t>purifier on</a:t>
            </a:r>
            <a:r>
              <a:rPr lang="en" sz="1525">
                <a:latin typeface="Poppins"/>
                <a:ea typeface="Poppins"/>
                <a:cs typeface="Poppins"/>
                <a:sym typeface="Poppins"/>
              </a:rPr>
              <a:t>. </a:t>
            </a:r>
            <a:endParaRPr sz="1525">
              <a:latin typeface="Poppins"/>
              <a:ea typeface="Poppins"/>
              <a:cs typeface="Poppins"/>
              <a:sym typeface="Poppins"/>
            </a:endParaRPr>
          </a:p>
          <a:p>
            <a:pPr marL="457200" lvl="0" indent="0" algn="l" rtl="0">
              <a:lnSpc>
                <a:spcPct val="80000"/>
              </a:lnSpc>
              <a:spcBef>
                <a:spcPts val="1200"/>
              </a:spcBef>
              <a:spcAft>
                <a:spcPts val="0"/>
              </a:spcAft>
              <a:buNone/>
            </a:pPr>
            <a:endParaRPr sz="1525">
              <a:latin typeface="Poppins"/>
              <a:ea typeface="Poppins"/>
              <a:cs typeface="Poppins"/>
              <a:sym typeface="Poppins"/>
            </a:endParaRPr>
          </a:p>
          <a:p>
            <a:pPr marL="457200" lvl="0" indent="-325485" algn="l" rtl="0">
              <a:lnSpc>
                <a:spcPct val="80000"/>
              </a:lnSpc>
              <a:spcBef>
                <a:spcPts val="1200"/>
              </a:spcBef>
              <a:spcAft>
                <a:spcPts val="0"/>
              </a:spcAft>
              <a:buSzPts val="1526"/>
              <a:buFont typeface="Poppins"/>
              <a:buChar char="●"/>
            </a:pPr>
            <a:r>
              <a:rPr lang="en" sz="1525">
                <a:latin typeface="Poppins"/>
                <a:ea typeface="Poppins"/>
                <a:cs typeface="Poppins"/>
                <a:sym typeface="Poppins"/>
              </a:rPr>
              <a:t>For smoke control test, light 2 candles and leave for 30 min. Blow them out, remove them from the room, close door and leave testing area for another 30 min.</a:t>
            </a:r>
            <a:endParaRPr sz="1525">
              <a:latin typeface="Poppins"/>
              <a:ea typeface="Poppins"/>
              <a:cs typeface="Poppins"/>
              <a:sym typeface="Poppins"/>
            </a:endParaRPr>
          </a:p>
          <a:p>
            <a:pPr marL="457200" lvl="0" indent="0" algn="l" rtl="0">
              <a:lnSpc>
                <a:spcPct val="80000"/>
              </a:lnSpc>
              <a:spcBef>
                <a:spcPts val="1200"/>
              </a:spcBef>
              <a:spcAft>
                <a:spcPts val="0"/>
              </a:spcAft>
              <a:buNone/>
            </a:pPr>
            <a:endParaRPr sz="1525">
              <a:latin typeface="Poppins"/>
              <a:ea typeface="Poppins"/>
              <a:cs typeface="Poppins"/>
              <a:sym typeface="Poppins"/>
            </a:endParaRPr>
          </a:p>
          <a:p>
            <a:pPr marL="457200" lvl="0" indent="-325485" algn="l" rtl="0">
              <a:lnSpc>
                <a:spcPct val="80000"/>
              </a:lnSpc>
              <a:spcBef>
                <a:spcPts val="1200"/>
              </a:spcBef>
              <a:spcAft>
                <a:spcPts val="0"/>
              </a:spcAft>
              <a:buSzPts val="1526"/>
              <a:buFont typeface="Poppins"/>
              <a:buChar char="●"/>
            </a:pPr>
            <a:r>
              <a:rPr lang="en" sz="1525">
                <a:latin typeface="Poppins"/>
                <a:ea typeface="Poppins"/>
                <a:cs typeface="Poppins"/>
                <a:sym typeface="Poppins"/>
              </a:rPr>
              <a:t>For the fan trials, light 2 candles and leave for 30 minutes. Once time is up, blow them out, remove them from room, turn on the fan and leave for another 30 minutes. Air out the room once test is over. Conduct this test 4 times total.</a:t>
            </a:r>
            <a:endParaRPr sz="1525">
              <a:latin typeface="Poppins"/>
              <a:ea typeface="Poppins"/>
              <a:cs typeface="Poppins"/>
              <a:sym typeface="Poppins"/>
            </a:endParaRPr>
          </a:p>
          <a:p>
            <a:pPr marL="457200" lvl="0" indent="0" algn="l" rtl="0">
              <a:lnSpc>
                <a:spcPct val="80000"/>
              </a:lnSpc>
              <a:spcBef>
                <a:spcPts val="1200"/>
              </a:spcBef>
              <a:spcAft>
                <a:spcPts val="0"/>
              </a:spcAft>
              <a:buNone/>
            </a:pPr>
            <a:endParaRPr sz="1525">
              <a:latin typeface="Poppins"/>
              <a:ea typeface="Poppins"/>
              <a:cs typeface="Poppins"/>
              <a:sym typeface="Poppins"/>
            </a:endParaRPr>
          </a:p>
          <a:p>
            <a:pPr marL="457200" lvl="0" indent="-325485" algn="l" rtl="0">
              <a:lnSpc>
                <a:spcPct val="80000"/>
              </a:lnSpc>
              <a:spcBef>
                <a:spcPts val="1200"/>
              </a:spcBef>
              <a:spcAft>
                <a:spcPts val="0"/>
              </a:spcAft>
              <a:buSzPts val="1526"/>
              <a:buFont typeface="Poppins"/>
              <a:buChar char="●"/>
            </a:pPr>
            <a:r>
              <a:rPr lang="en" sz="1525">
                <a:latin typeface="Poppins"/>
                <a:ea typeface="Poppins"/>
                <a:cs typeface="Poppins"/>
                <a:sym typeface="Poppins"/>
              </a:rPr>
              <a:t>Repeat this process 4 times for the purifier trials.</a:t>
            </a:r>
            <a:endParaRPr sz="1525">
              <a:latin typeface="Poppins"/>
              <a:ea typeface="Poppins"/>
              <a:cs typeface="Poppins"/>
              <a:sym typeface="Poppins"/>
            </a:endParaRPr>
          </a:p>
          <a:p>
            <a:pPr marL="0" lvl="0" indent="0" algn="l" rtl="0">
              <a:lnSpc>
                <a:spcPct val="115000"/>
              </a:lnSpc>
              <a:spcBef>
                <a:spcPts val="1200"/>
              </a:spcBef>
              <a:spcAft>
                <a:spcPts val="0"/>
              </a:spcAft>
              <a:buNone/>
            </a:pPr>
            <a:endParaRPr sz="1325">
              <a:latin typeface="Poppins"/>
              <a:ea typeface="Poppins"/>
              <a:cs typeface="Poppins"/>
              <a:sym typeface="Poppins"/>
            </a:endParaRPr>
          </a:p>
          <a:p>
            <a:pPr marL="0" lvl="0" indent="0" algn="l" rtl="0">
              <a:spcBef>
                <a:spcPts val="1200"/>
              </a:spcBef>
              <a:spcAft>
                <a:spcPts val="0"/>
              </a:spcAft>
              <a:buClr>
                <a:schemeClr val="hlink"/>
              </a:buClr>
              <a:buSzPts val="1100"/>
              <a:buFont typeface="Arial"/>
              <a:buNone/>
            </a:pPr>
            <a:endParaRPr/>
          </a:p>
          <a:p>
            <a:pPr marL="0" lvl="0" indent="0" algn="l" rtl="0">
              <a:spcBef>
                <a:spcPts val="0"/>
              </a:spcBef>
              <a:spcAft>
                <a:spcPts val="0"/>
              </a:spcAft>
              <a:buNone/>
            </a:pPr>
            <a:endParaRPr/>
          </a:p>
        </p:txBody>
      </p:sp>
      <p:sp>
        <p:nvSpPr>
          <p:cNvPr id="332" name="Google Shape;332;p45"/>
          <p:cNvSpPr txBox="1">
            <a:spLocks noGrp="1"/>
          </p:cNvSpPr>
          <p:nvPr>
            <p:ph type="title"/>
          </p:nvPr>
        </p:nvSpPr>
        <p:spPr>
          <a:xfrm>
            <a:off x="2585100" y="329400"/>
            <a:ext cx="39738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a:t>PROCEDURE</a:t>
            </a:r>
            <a:endParaRPr sz="4000"/>
          </a:p>
        </p:txBody>
      </p:sp>
      <p:pic>
        <p:nvPicPr>
          <p:cNvPr id="333" name="Google Shape;333;p45"/>
          <p:cNvPicPr preferRelativeResize="0">
            <a:picLocks noGrp="1"/>
          </p:cNvPicPr>
          <p:nvPr>
            <p:ph type="pic" idx="2"/>
          </p:nvPr>
        </p:nvPicPr>
        <p:blipFill rotWithShape="1">
          <a:blip r:embed="rId3">
            <a:alphaModFix/>
          </a:blip>
          <a:srcRect l="-24714" t="35694" r="55891" b="57247"/>
          <a:stretch/>
        </p:blipFill>
        <p:spPr>
          <a:xfrm rot="-5400000">
            <a:off x="-2181887" y="2195562"/>
            <a:ext cx="5157175" cy="793400"/>
          </a:xfrm>
          <a:prstGeom prst="rect">
            <a:avLst/>
          </a:prstGeom>
          <a:noFill/>
          <a:ln>
            <a:noFill/>
          </a:ln>
        </p:spPr>
      </p:pic>
      <p:pic>
        <p:nvPicPr>
          <p:cNvPr id="334" name="Google Shape;334;p45"/>
          <p:cNvPicPr preferRelativeResize="0">
            <a:picLocks noGrp="1"/>
          </p:cNvPicPr>
          <p:nvPr>
            <p:ph type="pic" idx="3"/>
          </p:nvPr>
        </p:nvPicPr>
        <p:blipFill rotWithShape="1">
          <a:blip r:embed="rId3">
            <a:alphaModFix/>
          </a:blip>
          <a:srcRect l="-24714" t="35694" r="55891" b="57247"/>
          <a:stretch/>
        </p:blipFill>
        <p:spPr>
          <a:xfrm rot="-5400000">
            <a:off x="6168713" y="2168212"/>
            <a:ext cx="5157175" cy="793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6"/>
          <p:cNvSpPr txBox="1">
            <a:spLocks noGrp="1"/>
          </p:cNvSpPr>
          <p:nvPr>
            <p:ph type="title"/>
          </p:nvPr>
        </p:nvSpPr>
        <p:spPr>
          <a:xfrm>
            <a:off x="311700" y="1318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Bedroom Layout:</a:t>
            </a:r>
            <a:endParaRPr/>
          </a:p>
        </p:txBody>
      </p:sp>
      <p:sp>
        <p:nvSpPr>
          <p:cNvPr id="340" name="Google Shape;340;p46"/>
          <p:cNvSpPr/>
          <p:nvPr/>
        </p:nvSpPr>
        <p:spPr>
          <a:xfrm>
            <a:off x="1964100" y="704525"/>
            <a:ext cx="5215800" cy="39591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341" name="Google Shape;341;p46"/>
          <p:cNvCxnSpPr/>
          <p:nvPr/>
        </p:nvCxnSpPr>
        <p:spPr>
          <a:xfrm flipH="1">
            <a:off x="1794150" y="717275"/>
            <a:ext cx="11700" cy="3933600"/>
          </a:xfrm>
          <a:prstGeom prst="straightConnector1">
            <a:avLst/>
          </a:prstGeom>
          <a:noFill/>
          <a:ln w="38100" cap="flat" cmpd="sng">
            <a:solidFill>
              <a:schemeClr val="dk2"/>
            </a:solidFill>
            <a:prstDash val="solid"/>
            <a:round/>
            <a:headEnd type="stealth" w="med" len="med"/>
            <a:tailEnd type="triangle" w="med" len="med"/>
          </a:ln>
        </p:spPr>
      </p:cxnSp>
      <p:cxnSp>
        <p:nvCxnSpPr>
          <p:cNvPr id="342" name="Google Shape;342;p46"/>
          <p:cNvCxnSpPr/>
          <p:nvPr/>
        </p:nvCxnSpPr>
        <p:spPr>
          <a:xfrm flipH="1">
            <a:off x="1883850" y="4813525"/>
            <a:ext cx="5376300" cy="2400"/>
          </a:xfrm>
          <a:prstGeom prst="straightConnector1">
            <a:avLst/>
          </a:prstGeom>
          <a:noFill/>
          <a:ln w="38100" cap="flat" cmpd="sng">
            <a:solidFill>
              <a:schemeClr val="dk2"/>
            </a:solidFill>
            <a:prstDash val="solid"/>
            <a:round/>
            <a:headEnd type="stealth" w="med" len="med"/>
            <a:tailEnd type="triangle" w="med" len="med"/>
          </a:ln>
        </p:spPr>
      </p:cxnSp>
      <p:sp>
        <p:nvSpPr>
          <p:cNvPr id="343" name="Google Shape;343;p46"/>
          <p:cNvSpPr txBox="1"/>
          <p:nvPr/>
        </p:nvSpPr>
        <p:spPr>
          <a:xfrm rot="1197">
            <a:off x="871922" y="2207675"/>
            <a:ext cx="861600" cy="4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rPr>
              <a:t>10.7 ft</a:t>
            </a:r>
            <a:endParaRPr sz="1800" b="1">
              <a:solidFill>
                <a:schemeClr val="dk1"/>
              </a:solidFill>
            </a:endParaRPr>
          </a:p>
        </p:txBody>
      </p:sp>
      <p:sp>
        <p:nvSpPr>
          <p:cNvPr id="344" name="Google Shape;344;p46"/>
          <p:cNvSpPr txBox="1"/>
          <p:nvPr/>
        </p:nvSpPr>
        <p:spPr>
          <a:xfrm rot="831">
            <a:off x="3951591" y="4745119"/>
            <a:ext cx="1240800" cy="4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rPr>
              <a:t>13.7 ft</a:t>
            </a:r>
            <a:endParaRPr sz="1800" b="1">
              <a:solidFill>
                <a:schemeClr val="dk1"/>
              </a:solidFill>
            </a:endParaRPr>
          </a:p>
          <a:p>
            <a:pPr marL="0" lvl="0" indent="0" algn="l" rtl="0">
              <a:spcBef>
                <a:spcPts val="0"/>
              </a:spcBef>
              <a:spcAft>
                <a:spcPts val="0"/>
              </a:spcAft>
              <a:buNone/>
            </a:pPr>
            <a:endParaRPr sz="1800" b="1">
              <a:solidFill>
                <a:schemeClr val="dk1"/>
              </a:solidFill>
            </a:endParaRPr>
          </a:p>
        </p:txBody>
      </p:sp>
      <p:cxnSp>
        <p:nvCxnSpPr>
          <p:cNvPr id="345" name="Google Shape;345;p46"/>
          <p:cNvCxnSpPr/>
          <p:nvPr/>
        </p:nvCxnSpPr>
        <p:spPr>
          <a:xfrm flipH="1">
            <a:off x="7179900" y="3052075"/>
            <a:ext cx="1800" cy="843300"/>
          </a:xfrm>
          <a:prstGeom prst="straightConnector1">
            <a:avLst/>
          </a:prstGeom>
          <a:noFill/>
          <a:ln w="76200" cap="flat" cmpd="sng">
            <a:solidFill>
              <a:schemeClr val="dk1"/>
            </a:solidFill>
            <a:prstDash val="solid"/>
            <a:round/>
            <a:headEnd type="none" w="med" len="med"/>
            <a:tailEnd type="none" w="med" len="med"/>
          </a:ln>
        </p:spPr>
      </p:cxnSp>
      <p:sp>
        <p:nvSpPr>
          <p:cNvPr id="346" name="Google Shape;346;p46"/>
          <p:cNvSpPr txBox="1"/>
          <p:nvPr/>
        </p:nvSpPr>
        <p:spPr>
          <a:xfrm>
            <a:off x="7338150" y="2967775"/>
            <a:ext cx="807000" cy="3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rPr>
              <a:t>Door</a:t>
            </a:r>
            <a:endParaRPr sz="1800" b="1">
              <a:solidFill>
                <a:schemeClr val="dk1"/>
              </a:solidFill>
            </a:endParaRPr>
          </a:p>
          <a:p>
            <a:pPr marL="0" lvl="0" indent="0" algn="l" rtl="0">
              <a:spcBef>
                <a:spcPts val="0"/>
              </a:spcBef>
              <a:spcAft>
                <a:spcPts val="0"/>
              </a:spcAft>
              <a:buNone/>
            </a:pPr>
            <a:endParaRPr sz="1800" b="1">
              <a:solidFill>
                <a:schemeClr val="dk1"/>
              </a:solidFill>
            </a:endParaRPr>
          </a:p>
        </p:txBody>
      </p:sp>
      <p:sp>
        <p:nvSpPr>
          <p:cNvPr id="347" name="Google Shape;347;p46"/>
          <p:cNvSpPr/>
          <p:nvPr/>
        </p:nvSpPr>
        <p:spPr>
          <a:xfrm>
            <a:off x="1964100" y="704525"/>
            <a:ext cx="1879200" cy="1590000"/>
          </a:xfrm>
          <a:prstGeom prst="roundRect">
            <a:avLst>
              <a:gd name="adj" fmla="val 16667"/>
            </a:avLst>
          </a:prstGeom>
          <a:solidFill>
            <a:srgbClr val="8B563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8" name="Google Shape;348;p46"/>
          <p:cNvSpPr/>
          <p:nvPr/>
        </p:nvSpPr>
        <p:spPr>
          <a:xfrm>
            <a:off x="2097725" y="892500"/>
            <a:ext cx="358500" cy="572700"/>
          </a:xfrm>
          <a:prstGeom prst="roundRect">
            <a:avLst>
              <a:gd name="adj" fmla="val 16667"/>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9" name="Google Shape;349;p46"/>
          <p:cNvSpPr/>
          <p:nvPr/>
        </p:nvSpPr>
        <p:spPr>
          <a:xfrm>
            <a:off x="2097725" y="1544775"/>
            <a:ext cx="358500" cy="572700"/>
          </a:xfrm>
          <a:prstGeom prst="roundRect">
            <a:avLst>
              <a:gd name="adj" fmla="val 16667"/>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0" name="Google Shape;350;p46"/>
          <p:cNvSpPr/>
          <p:nvPr/>
        </p:nvSpPr>
        <p:spPr>
          <a:xfrm>
            <a:off x="2602500" y="704525"/>
            <a:ext cx="1240800" cy="1590000"/>
          </a:xfrm>
          <a:prstGeom prst="roundRect">
            <a:avLst>
              <a:gd name="adj" fmla="val 16667"/>
            </a:avLst>
          </a:prstGeom>
          <a:solidFill>
            <a:srgbClr val="3C78D8"/>
          </a:solidFill>
          <a:ln w="2857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1" name="Google Shape;351;p46"/>
          <p:cNvSpPr/>
          <p:nvPr/>
        </p:nvSpPr>
        <p:spPr>
          <a:xfrm>
            <a:off x="2554300" y="704525"/>
            <a:ext cx="227400" cy="1590000"/>
          </a:xfrm>
          <a:prstGeom prst="roundRect">
            <a:avLst>
              <a:gd name="adj" fmla="val 16667"/>
            </a:avLst>
          </a:prstGeom>
          <a:solidFill>
            <a:srgbClr val="1C4587"/>
          </a:solidFill>
          <a:ln w="2857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2" name="Google Shape;352;p46"/>
          <p:cNvSpPr txBox="1"/>
          <p:nvPr/>
        </p:nvSpPr>
        <p:spPr>
          <a:xfrm rot="-1628162">
            <a:off x="2900301" y="1188069"/>
            <a:ext cx="861644" cy="29799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rPr>
              <a:t>Bed</a:t>
            </a:r>
            <a:endParaRPr sz="1800" b="1">
              <a:solidFill>
                <a:schemeClr val="dk1"/>
              </a:solidFill>
            </a:endParaRPr>
          </a:p>
        </p:txBody>
      </p:sp>
      <p:sp>
        <p:nvSpPr>
          <p:cNvPr id="353" name="Google Shape;353;p46"/>
          <p:cNvSpPr/>
          <p:nvPr/>
        </p:nvSpPr>
        <p:spPr>
          <a:xfrm>
            <a:off x="6663600" y="892500"/>
            <a:ext cx="518100" cy="1108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4" name="Google Shape;354;p46"/>
          <p:cNvSpPr/>
          <p:nvPr/>
        </p:nvSpPr>
        <p:spPr>
          <a:xfrm rot="-5400000">
            <a:off x="6039975" y="1350150"/>
            <a:ext cx="301200" cy="192900"/>
          </a:xfrm>
          <a:prstGeom prst="snip2SameRect">
            <a:avLst>
              <a:gd name="adj1" fmla="val 16667"/>
              <a:gd name="adj2" fmla="val 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5" name="Google Shape;355;p46"/>
          <p:cNvSpPr/>
          <p:nvPr/>
        </p:nvSpPr>
        <p:spPr>
          <a:xfrm>
            <a:off x="6286900" y="1296000"/>
            <a:ext cx="277800" cy="301200"/>
          </a:xfrm>
          <a:prstGeom prst="roundRect">
            <a:avLst>
              <a:gd name="adj" fmla="val 16667"/>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6" name="Google Shape;356;p46"/>
          <p:cNvSpPr txBox="1"/>
          <p:nvPr/>
        </p:nvSpPr>
        <p:spPr>
          <a:xfrm rot="5398803">
            <a:off x="6637936" y="1350423"/>
            <a:ext cx="861900" cy="29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rPr>
              <a:t>Desk</a:t>
            </a:r>
            <a:endParaRPr sz="1800" b="1">
              <a:solidFill>
                <a:schemeClr val="dk1"/>
              </a:solidFill>
            </a:endParaRPr>
          </a:p>
          <a:p>
            <a:pPr marL="0" lvl="0" indent="0" algn="l" rtl="0">
              <a:spcBef>
                <a:spcPts val="0"/>
              </a:spcBef>
              <a:spcAft>
                <a:spcPts val="0"/>
              </a:spcAft>
              <a:buNone/>
            </a:pPr>
            <a:endParaRPr sz="1800" b="1">
              <a:solidFill>
                <a:schemeClr val="dk1"/>
              </a:solidFill>
            </a:endParaRPr>
          </a:p>
        </p:txBody>
      </p:sp>
      <p:sp>
        <p:nvSpPr>
          <p:cNvPr id="357" name="Google Shape;357;p46"/>
          <p:cNvSpPr/>
          <p:nvPr/>
        </p:nvSpPr>
        <p:spPr>
          <a:xfrm>
            <a:off x="1964100" y="2638625"/>
            <a:ext cx="542100" cy="572700"/>
          </a:xfrm>
          <a:prstGeom prst="rect">
            <a:avLst/>
          </a:prstGeom>
          <a:solidFill>
            <a:srgbClr val="8B563B"/>
          </a:solidFill>
          <a:ln w="28575" cap="flat" cmpd="sng">
            <a:solidFill>
              <a:srgbClr val="542D1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8" name="Google Shape;358;p46"/>
          <p:cNvSpPr/>
          <p:nvPr/>
        </p:nvSpPr>
        <p:spPr>
          <a:xfrm>
            <a:off x="2309825" y="2775175"/>
            <a:ext cx="146400" cy="192600"/>
          </a:xfrm>
          <a:prstGeom prst="can">
            <a:avLst>
              <a:gd name="adj" fmla="val 25000"/>
            </a:avLst>
          </a:prstGeom>
          <a:solidFill>
            <a:srgbClr val="FF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9" name="Google Shape;359;p46"/>
          <p:cNvSpPr/>
          <p:nvPr/>
        </p:nvSpPr>
        <p:spPr>
          <a:xfrm>
            <a:off x="6723813" y="1666175"/>
            <a:ext cx="146400" cy="192600"/>
          </a:xfrm>
          <a:prstGeom prst="can">
            <a:avLst>
              <a:gd name="adj" fmla="val 25000"/>
            </a:avLst>
          </a:prstGeom>
          <a:solidFill>
            <a:srgbClr val="FF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0" name="Google Shape;360;p46"/>
          <p:cNvSpPr/>
          <p:nvPr/>
        </p:nvSpPr>
        <p:spPr>
          <a:xfrm>
            <a:off x="1964100" y="3555425"/>
            <a:ext cx="542100" cy="1108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1" name="Google Shape;361;p46"/>
          <p:cNvSpPr/>
          <p:nvPr/>
        </p:nvSpPr>
        <p:spPr>
          <a:xfrm>
            <a:off x="2309825" y="4277750"/>
            <a:ext cx="146400" cy="108300"/>
          </a:xfrm>
          <a:prstGeom prst="cube">
            <a:avLst>
              <a:gd name="adj" fmla="val 25000"/>
            </a:avLst>
          </a:prstGeom>
          <a:solidFill>
            <a:srgbClr val="FF9900"/>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2" name="Google Shape;362;p46"/>
          <p:cNvSpPr/>
          <p:nvPr/>
        </p:nvSpPr>
        <p:spPr>
          <a:xfrm>
            <a:off x="4572000" y="704525"/>
            <a:ext cx="1096200" cy="301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3" name="Google Shape;363;p46"/>
          <p:cNvSpPr/>
          <p:nvPr/>
        </p:nvSpPr>
        <p:spPr>
          <a:xfrm>
            <a:off x="4185663" y="2623275"/>
            <a:ext cx="542100" cy="5727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364" name="Google Shape;364;p46"/>
          <p:cNvCxnSpPr>
            <a:endCxn id="361" idx="1"/>
          </p:cNvCxnSpPr>
          <p:nvPr/>
        </p:nvCxnSpPr>
        <p:spPr>
          <a:xfrm>
            <a:off x="1010788" y="3461525"/>
            <a:ext cx="1358700" cy="843300"/>
          </a:xfrm>
          <a:prstGeom prst="straightConnector1">
            <a:avLst/>
          </a:prstGeom>
          <a:noFill/>
          <a:ln w="28575" cap="flat" cmpd="sng">
            <a:solidFill>
              <a:schemeClr val="dk1"/>
            </a:solidFill>
            <a:prstDash val="solid"/>
            <a:round/>
            <a:headEnd type="none" w="med" len="med"/>
            <a:tailEnd type="none" w="med" len="med"/>
          </a:ln>
        </p:spPr>
      </p:cxnSp>
      <p:sp>
        <p:nvSpPr>
          <p:cNvPr id="365" name="Google Shape;365;p46"/>
          <p:cNvSpPr txBox="1"/>
          <p:nvPr/>
        </p:nvSpPr>
        <p:spPr>
          <a:xfrm>
            <a:off x="311700" y="3052075"/>
            <a:ext cx="1096200" cy="3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t>Sensor</a:t>
            </a:r>
            <a:endParaRPr sz="1800" b="1"/>
          </a:p>
        </p:txBody>
      </p:sp>
      <p:cxnSp>
        <p:nvCxnSpPr>
          <p:cNvPr id="366" name="Google Shape;366;p46"/>
          <p:cNvCxnSpPr/>
          <p:nvPr/>
        </p:nvCxnSpPr>
        <p:spPr>
          <a:xfrm>
            <a:off x="1143350" y="1425925"/>
            <a:ext cx="1226100" cy="1459200"/>
          </a:xfrm>
          <a:prstGeom prst="straightConnector1">
            <a:avLst/>
          </a:prstGeom>
          <a:noFill/>
          <a:ln w="28575" cap="flat" cmpd="sng">
            <a:solidFill>
              <a:schemeClr val="dk1"/>
            </a:solidFill>
            <a:prstDash val="solid"/>
            <a:round/>
            <a:headEnd type="none" w="med" len="med"/>
            <a:tailEnd type="none" w="med" len="med"/>
          </a:ln>
        </p:spPr>
      </p:cxnSp>
      <p:sp>
        <p:nvSpPr>
          <p:cNvPr id="367" name="Google Shape;367;p46"/>
          <p:cNvSpPr txBox="1"/>
          <p:nvPr/>
        </p:nvSpPr>
        <p:spPr>
          <a:xfrm>
            <a:off x="539700" y="1095000"/>
            <a:ext cx="1096200" cy="3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t>Candle</a:t>
            </a:r>
            <a:endParaRPr sz="1800" b="1"/>
          </a:p>
        </p:txBody>
      </p:sp>
      <p:cxnSp>
        <p:nvCxnSpPr>
          <p:cNvPr id="368" name="Google Shape;368;p46"/>
          <p:cNvCxnSpPr/>
          <p:nvPr/>
        </p:nvCxnSpPr>
        <p:spPr>
          <a:xfrm>
            <a:off x="6800625" y="1771525"/>
            <a:ext cx="1618200" cy="618000"/>
          </a:xfrm>
          <a:prstGeom prst="straightConnector1">
            <a:avLst/>
          </a:prstGeom>
          <a:noFill/>
          <a:ln w="28575" cap="flat" cmpd="sng">
            <a:solidFill>
              <a:schemeClr val="dk1"/>
            </a:solidFill>
            <a:prstDash val="solid"/>
            <a:round/>
            <a:headEnd type="none" w="med" len="med"/>
            <a:tailEnd type="none" w="med" len="med"/>
          </a:ln>
        </p:spPr>
      </p:cxnSp>
      <p:sp>
        <p:nvSpPr>
          <p:cNvPr id="369" name="Google Shape;369;p46"/>
          <p:cNvSpPr txBox="1"/>
          <p:nvPr/>
        </p:nvSpPr>
        <p:spPr>
          <a:xfrm>
            <a:off x="7967700" y="2278325"/>
            <a:ext cx="1096200" cy="3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t>Candle</a:t>
            </a:r>
            <a:endParaRPr sz="1800" b="1"/>
          </a:p>
        </p:txBody>
      </p:sp>
      <p:sp>
        <p:nvSpPr>
          <p:cNvPr id="370" name="Google Shape;370;p46"/>
          <p:cNvSpPr txBox="1"/>
          <p:nvPr/>
        </p:nvSpPr>
        <p:spPr>
          <a:xfrm>
            <a:off x="4572000" y="704525"/>
            <a:ext cx="1096200" cy="1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Bookshelf</a:t>
            </a:r>
            <a:endParaRPr b="1">
              <a:solidFill>
                <a:schemeClr val="dk1"/>
              </a:solidFill>
            </a:endParaRPr>
          </a:p>
        </p:txBody>
      </p:sp>
      <p:cxnSp>
        <p:nvCxnSpPr>
          <p:cNvPr id="371" name="Google Shape;371;p46"/>
          <p:cNvCxnSpPr/>
          <p:nvPr/>
        </p:nvCxnSpPr>
        <p:spPr>
          <a:xfrm>
            <a:off x="4507675" y="2916825"/>
            <a:ext cx="3121800" cy="1379100"/>
          </a:xfrm>
          <a:prstGeom prst="straightConnector1">
            <a:avLst/>
          </a:prstGeom>
          <a:noFill/>
          <a:ln w="28575" cap="flat" cmpd="sng">
            <a:solidFill>
              <a:schemeClr val="dk1"/>
            </a:solidFill>
            <a:prstDash val="solid"/>
            <a:round/>
            <a:headEnd type="none" w="med" len="med"/>
            <a:tailEnd type="none" w="med" len="med"/>
          </a:ln>
        </p:spPr>
      </p:cxnSp>
      <p:sp>
        <p:nvSpPr>
          <p:cNvPr id="372" name="Google Shape;372;p46"/>
          <p:cNvSpPr txBox="1"/>
          <p:nvPr/>
        </p:nvSpPr>
        <p:spPr>
          <a:xfrm>
            <a:off x="7629475" y="4086500"/>
            <a:ext cx="1240800" cy="49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Where we placed fan/purifier</a:t>
            </a:r>
            <a:endParaRPr b="1"/>
          </a:p>
        </p:txBody>
      </p:sp>
      <p:sp>
        <p:nvSpPr>
          <p:cNvPr id="373" name="Google Shape;373;p46"/>
          <p:cNvSpPr/>
          <p:nvPr/>
        </p:nvSpPr>
        <p:spPr>
          <a:xfrm>
            <a:off x="6878350" y="4250325"/>
            <a:ext cx="254100" cy="359700"/>
          </a:xfrm>
          <a:prstGeom prst="roundRect">
            <a:avLst>
              <a:gd name="adj" fmla="val 16667"/>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7"/>
          <p:cNvSpPr txBox="1"/>
          <p:nvPr/>
        </p:nvSpPr>
        <p:spPr>
          <a:xfrm>
            <a:off x="255600" y="233150"/>
            <a:ext cx="6692700" cy="67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b="1" dirty="0">
                <a:solidFill>
                  <a:schemeClr val="dk1"/>
                </a:solidFill>
                <a:latin typeface="Poppins"/>
                <a:ea typeface="Poppins"/>
                <a:cs typeface="Poppins"/>
                <a:sym typeface="Poppins"/>
              </a:rPr>
              <a:t>Independent Variables:</a:t>
            </a:r>
            <a:endParaRPr sz="2300" b="1"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Air purifier and rotating fan</a:t>
            </a:r>
            <a:endParaRPr sz="1700" dirty="0">
              <a:solidFill>
                <a:schemeClr val="dk1"/>
              </a:solidFill>
              <a:latin typeface="Poppins"/>
              <a:ea typeface="Poppins"/>
              <a:cs typeface="Poppins"/>
              <a:sym typeface="Poppins"/>
            </a:endParaRPr>
          </a:p>
          <a:p>
            <a:pPr marL="457200" lvl="0" indent="0" algn="l" rtl="0">
              <a:spcBef>
                <a:spcPts val="0"/>
              </a:spcBef>
              <a:spcAft>
                <a:spcPts val="0"/>
              </a:spcAft>
              <a:buNone/>
            </a:pPr>
            <a:endParaRPr sz="1700" b="1" dirty="0">
              <a:solidFill>
                <a:schemeClr val="dk1"/>
              </a:solidFill>
              <a:latin typeface="Poppins"/>
              <a:ea typeface="Poppins"/>
              <a:cs typeface="Poppins"/>
              <a:sym typeface="Poppins"/>
            </a:endParaRPr>
          </a:p>
          <a:p>
            <a:pPr marL="0" lvl="0" indent="0" algn="l" rtl="0">
              <a:spcBef>
                <a:spcPts val="0"/>
              </a:spcBef>
              <a:spcAft>
                <a:spcPts val="0"/>
              </a:spcAft>
              <a:buNone/>
            </a:pPr>
            <a:r>
              <a:rPr lang="en" sz="2300" b="1" dirty="0">
                <a:solidFill>
                  <a:schemeClr val="dk1"/>
                </a:solidFill>
                <a:latin typeface="Poppins"/>
                <a:ea typeface="Poppins"/>
                <a:cs typeface="Poppins"/>
                <a:sym typeface="Poppins"/>
              </a:rPr>
              <a:t>Dependent Variables:</a:t>
            </a:r>
            <a:endParaRPr sz="2300" b="1"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PM2.5 Levels</a:t>
            </a:r>
            <a:endParaRPr sz="1700" dirty="0">
              <a:solidFill>
                <a:schemeClr val="dk1"/>
              </a:solidFill>
              <a:latin typeface="Poppins"/>
              <a:ea typeface="Poppins"/>
              <a:cs typeface="Poppins"/>
              <a:sym typeface="Poppins"/>
            </a:endParaRPr>
          </a:p>
          <a:p>
            <a:pPr marL="457200" lvl="0" indent="0" algn="l" rtl="0">
              <a:spcBef>
                <a:spcPts val="0"/>
              </a:spcBef>
              <a:spcAft>
                <a:spcPts val="0"/>
              </a:spcAft>
              <a:buNone/>
            </a:pPr>
            <a:endParaRPr sz="1700" b="1" dirty="0">
              <a:solidFill>
                <a:schemeClr val="dk1"/>
              </a:solidFill>
              <a:latin typeface="Poppins"/>
              <a:ea typeface="Poppins"/>
              <a:cs typeface="Poppins"/>
              <a:sym typeface="Poppins"/>
            </a:endParaRPr>
          </a:p>
          <a:p>
            <a:pPr marL="0" lvl="0" indent="0" algn="l" rtl="0">
              <a:spcBef>
                <a:spcPts val="0"/>
              </a:spcBef>
              <a:spcAft>
                <a:spcPts val="0"/>
              </a:spcAft>
              <a:buNone/>
            </a:pPr>
            <a:r>
              <a:rPr lang="en" sz="2300" b="1" dirty="0">
                <a:solidFill>
                  <a:schemeClr val="dk1"/>
                </a:solidFill>
                <a:latin typeface="Poppins"/>
                <a:ea typeface="Poppins"/>
                <a:cs typeface="Poppins"/>
                <a:sym typeface="Poppins"/>
              </a:rPr>
              <a:t>Controls:</a:t>
            </a:r>
            <a:endParaRPr sz="2300" b="1"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The room we used for testing</a:t>
            </a:r>
            <a:endParaRPr sz="17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The candles we used and where we placed them </a:t>
            </a:r>
            <a:endParaRPr sz="17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How long we ran the trials for</a:t>
            </a:r>
            <a:endParaRPr sz="17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The type of fan and purifier that we used</a:t>
            </a: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r>
              <a:rPr lang="en" sz="2300" b="1" dirty="0">
                <a:solidFill>
                  <a:schemeClr val="dk1"/>
                </a:solidFill>
                <a:latin typeface="Poppins"/>
                <a:ea typeface="Poppins"/>
                <a:cs typeface="Poppins"/>
                <a:sym typeface="Poppins"/>
              </a:rPr>
              <a:t>Materials:</a:t>
            </a:r>
            <a:endParaRPr sz="2300" b="1"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Fan					-  Wynd Tracker</a:t>
            </a:r>
            <a:endParaRPr sz="17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Purifier 				-  Iphone (Wynd app)</a:t>
            </a:r>
            <a:endParaRPr sz="17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2 candles + lighter	</a:t>
            </a:r>
            <a:endParaRPr sz="1700" dirty="0">
              <a:solidFill>
                <a:schemeClr val="dk1"/>
              </a:solidFill>
              <a:latin typeface="Poppins"/>
              <a:ea typeface="Poppins"/>
              <a:cs typeface="Poppins"/>
              <a:sym typeface="Poppins"/>
            </a:endParaRPr>
          </a:p>
        </p:txBody>
      </p:sp>
      <p:pic>
        <p:nvPicPr>
          <p:cNvPr id="379" name="Google Shape;379;p47"/>
          <p:cNvPicPr preferRelativeResize="0"/>
          <p:nvPr/>
        </p:nvPicPr>
        <p:blipFill>
          <a:blip r:embed="rId3">
            <a:alphaModFix/>
          </a:blip>
          <a:stretch>
            <a:fillRect/>
          </a:stretch>
        </p:blipFill>
        <p:spPr>
          <a:xfrm rot="728873">
            <a:off x="7115224" y="1192150"/>
            <a:ext cx="1601050" cy="2410276"/>
          </a:xfrm>
          <a:prstGeom prst="rect">
            <a:avLst/>
          </a:prstGeom>
          <a:noFill/>
          <a:ln w="28575" cap="flat" cmpd="sng">
            <a:solidFill>
              <a:schemeClr val="dk1"/>
            </a:solidFill>
            <a:prstDash val="solid"/>
            <a:round/>
            <a:headEnd type="none" w="sm" len="sm"/>
            <a:tailEnd type="none" w="sm" len="sm"/>
          </a:ln>
        </p:spPr>
      </p:pic>
      <p:pic>
        <p:nvPicPr>
          <p:cNvPr id="380" name="Google Shape;380;p47"/>
          <p:cNvPicPr preferRelativeResize="0"/>
          <p:nvPr/>
        </p:nvPicPr>
        <p:blipFill rotWithShape="1">
          <a:blip r:embed="rId4">
            <a:alphaModFix/>
          </a:blip>
          <a:srcRect t="9738" b="14652"/>
          <a:stretch/>
        </p:blipFill>
        <p:spPr>
          <a:xfrm rot="-808883">
            <a:off x="5572801" y="571475"/>
            <a:ext cx="1544875" cy="1779678"/>
          </a:xfrm>
          <a:prstGeom prst="rect">
            <a:avLst/>
          </a:prstGeom>
          <a:noFill/>
          <a:ln w="28575" cap="flat" cmpd="sng">
            <a:solidFill>
              <a:schemeClr val="dk1"/>
            </a:solidFill>
            <a:prstDash val="solid"/>
            <a:round/>
            <a:headEnd type="none" w="sm" len="sm"/>
            <a:tailEnd type="none" w="sm" len="sm"/>
          </a:ln>
        </p:spPr>
      </p:pic>
      <p:sp>
        <p:nvSpPr>
          <p:cNvPr id="381" name="Google Shape;381;p47"/>
          <p:cNvSpPr/>
          <p:nvPr/>
        </p:nvSpPr>
        <p:spPr>
          <a:xfrm>
            <a:off x="6012988" y="2954750"/>
            <a:ext cx="664500" cy="960000"/>
          </a:xfrm>
          <a:prstGeom prst="can">
            <a:avLst>
              <a:gd name="adj" fmla="val 25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idact Gothic"/>
              <a:ea typeface="Didact Gothic"/>
              <a:cs typeface="Didact Gothic"/>
              <a:sym typeface="Didact Gothic"/>
            </a:endParaRPr>
          </a:p>
        </p:txBody>
      </p:sp>
      <p:cxnSp>
        <p:nvCxnSpPr>
          <p:cNvPr id="382" name="Google Shape;382;p47"/>
          <p:cNvCxnSpPr>
            <a:stCxn id="381" idx="1"/>
          </p:cNvCxnSpPr>
          <p:nvPr/>
        </p:nvCxnSpPr>
        <p:spPr>
          <a:xfrm>
            <a:off x="6345238" y="2954750"/>
            <a:ext cx="6300" cy="123900"/>
          </a:xfrm>
          <a:prstGeom prst="straightConnector1">
            <a:avLst/>
          </a:prstGeom>
          <a:noFill/>
          <a:ln w="28575" cap="flat" cmpd="sng">
            <a:solidFill>
              <a:srgbClr val="000000"/>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48" title="Chart"/>
          <p:cNvPicPr preferRelativeResize="0"/>
          <p:nvPr/>
        </p:nvPicPr>
        <p:blipFill>
          <a:blip r:embed="rId3">
            <a:alphaModFix/>
          </a:blip>
          <a:stretch>
            <a:fillRect/>
          </a:stretch>
        </p:blipFill>
        <p:spPr>
          <a:xfrm>
            <a:off x="556950" y="89113"/>
            <a:ext cx="8030100" cy="4965275"/>
          </a:xfrm>
          <a:prstGeom prst="rect">
            <a:avLst/>
          </a:prstGeom>
          <a:noFill/>
          <a:ln w="28575" cap="flat" cmpd="sng">
            <a:solidFill>
              <a:schemeClr val="dk1"/>
            </a:solidFill>
            <a:prstDash val="solid"/>
            <a:round/>
            <a:headEnd type="none" w="sm" len="sm"/>
            <a:tailEnd type="none" w="sm" len="sm"/>
          </a:ln>
        </p:spPr>
      </p:pic>
      <p:sp>
        <p:nvSpPr>
          <p:cNvPr id="388" name="Google Shape;388;p48"/>
          <p:cNvSpPr txBox="1"/>
          <p:nvPr/>
        </p:nvSpPr>
        <p:spPr>
          <a:xfrm>
            <a:off x="1553825" y="1862525"/>
            <a:ext cx="1538700" cy="5919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hlink"/>
              </a:buClr>
              <a:buSzPts val="1100"/>
              <a:buFont typeface="Arial"/>
              <a:buNone/>
            </a:pPr>
            <a:r>
              <a:rPr lang="en" b="1">
                <a:solidFill>
                  <a:schemeClr val="dk1"/>
                </a:solidFill>
                <a:highlight>
                  <a:srgbClr val="E06666"/>
                </a:highlight>
                <a:latin typeface="Didact Gothic"/>
                <a:ea typeface="Didact Gothic"/>
                <a:cs typeface="Didact Gothic"/>
                <a:sym typeface="Didact Gothic"/>
              </a:rPr>
              <a:t>Turned on fan and tested for 30 min</a:t>
            </a:r>
            <a:endParaRPr b="1">
              <a:solidFill>
                <a:schemeClr val="dk1"/>
              </a:solidFill>
              <a:highlight>
                <a:srgbClr val="E06666"/>
              </a:highlight>
              <a:latin typeface="Didact Gothic"/>
              <a:ea typeface="Didact Gothic"/>
              <a:cs typeface="Didact Gothic"/>
              <a:sym typeface="Didact Gothic"/>
            </a:endParaRPr>
          </a:p>
          <a:p>
            <a:pPr marL="0" lvl="0" indent="0" algn="l" rtl="0">
              <a:spcBef>
                <a:spcPts val="0"/>
              </a:spcBef>
              <a:spcAft>
                <a:spcPts val="0"/>
              </a:spcAft>
              <a:buNone/>
            </a:pPr>
            <a:endParaRPr b="1">
              <a:solidFill>
                <a:schemeClr val="dk1"/>
              </a:solidFill>
              <a:latin typeface="Didact Gothic"/>
              <a:ea typeface="Didact Gothic"/>
              <a:cs typeface="Didact Gothic"/>
              <a:sym typeface="Didact Gothic"/>
            </a:endParaRPr>
          </a:p>
        </p:txBody>
      </p:sp>
      <p:sp>
        <p:nvSpPr>
          <p:cNvPr id="389" name="Google Shape;389;p48"/>
          <p:cNvSpPr txBox="1"/>
          <p:nvPr/>
        </p:nvSpPr>
        <p:spPr>
          <a:xfrm>
            <a:off x="2241725" y="4231350"/>
            <a:ext cx="1538700" cy="59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rgbClr val="FFC800"/>
                </a:highlight>
                <a:latin typeface="Didact Gothic"/>
                <a:ea typeface="Didact Gothic"/>
                <a:cs typeface="Didact Gothic"/>
                <a:sym typeface="Didact Gothic"/>
              </a:rPr>
              <a:t>Turned on purifier and tested for 30 min</a:t>
            </a:r>
            <a:endParaRPr b="1">
              <a:solidFill>
                <a:schemeClr val="dk1"/>
              </a:solidFill>
              <a:highlight>
                <a:srgbClr val="FFC800"/>
              </a:highlight>
              <a:latin typeface="Didact Gothic"/>
              <a:ea typeface="Didact Gothic"/>
              <a:cs typeface="Didact Gothic"/>
              <a:sym typeface="Didact Gothic"/>
            </a:endParaRPr>
          </a:p>
          <a:p>
            <a:pPr marL="0" lvl="0" indent="0" algn="l" rtl="0">
              <a:spcBef>
                <a:spcPts val="0"/>
              </a:spcBef>
              <a:spcAft>
                <a:spcPts val="0"/>
              </a:spcAft>
              <a:buNone/>
            </a:pPr>
            <a:endParaRPr b="1">
              <a:solidFill>
                <a:schemeClr val="dk1"/>
              </a:solidFill>
              <a:latin typeface="Didact Gothic"/>
              <a:ea typeface="Didact Gothic"/>
              <a:cs typeface="Didact Gothic"/>
              <a:sym typeface="Didact Gothic"/>
            </a:endParaRPr>
          </a:p>
        </p:txBody>
      </p:sp>
      <p:cxnSp>
        <p:nvCxnSpPr>
          <p:cNvPr id="390" name="Google Shape;390;p48"/>
          <p:cNvCxnSpPr/>
          <p:nvPr/>
        </p:nvCxnSpPr>
        <p:spPr>
          <a:xfrm rot="10800000">
            <a:off x="1657925" y="3699175"/>
            <a:ext cx="583800" cy="643500"/>
          </a:xfrm>
          <a:prstGeom prst="straightConnector1">
            <a:avLst/>
          </a:prstGeom>
          <a:noFill/>
          <a:ln w="38100" cap="flat" cmpd="sng">
            <a:solidFill>
              <a:srgbClr val="FFC800"/>
            </a:solidFill>
            <a:prstDash val="solid"/>
            <a:round/>
            <a:headEnd type="none" w="med" len="med"/>
            <a:tailEnd type="triangle" w="med" len="med"/>
          </a:ln>
        </p:spPr>
      </p:cxnSp>
      <p:cxnSp>
        <p:nvCxnSpPr>
          <p:cNvPr id="391" name="Google Shape;391;p48"/>
          <p:cNvCxnSpPr/>
          <p:nvPr/>
        </p:nvCxnSpPr>
        <p:spPr>
          <a:xfrm flipH="1">
            <a:off x="1657925" y="2639863"/>
            <a:ext cx="267900" cy="775200"/>
          </a:xfrm>
          <a:prstGeom prst="straightConnector1">
            <a:avLst/>
          </a:prstGeom>
          <a:noFill/>
          <a:ln w="38100" cap="flat" cmpd="sng">
            <a:solidFill>
              <a:srgbClr val="CC0000"/>
            </a:solidFill>
            <a:prstDash val="solid"/>
            <a:round/>
            <a:headEnd type="none" w="med" len="med"/>
            <a:tailEnd type="triangle" w="med" len="med"/>
          </a:ln>
        </p:spPr>
      </p:cxnSp>
      <p:sp>
        <p:nvSpPr>
          <p:cNvPr id="392" name="Google Shape;392;p48"/>
          <p:cNvSpPr txBox="1"/>
          <p:nvPr/>
        </p:nvSpPr>
        <p:spPr>
          <a:xfrm>
            <a:off x="2447350" y="2454425"/>
            <a:ext cx="1538700" cy="50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rgbClr val="3C78D8"/>
                </a:highlight>
                <a:latin typeface="Didact Gothic"/>
                <a:ea typeface="Didact Gothic"/>
                <a:cs typeface="Didact Gothic"/>
                <a:sym typeface="Didact Gothic"/>
              </a:rPr>
              <a:t>Started testing with no fan or purifier</a:t>
            </a:r>
            <a:endParaRPr b="1">
              <a:solidFill>
                <a:schemeClr val="dk1"/>
              </a:solidFill>
              <a:highlight>
                <a:srgbClr val="3C78D8"/>
              </a:highlight>
              <a:latin typeface="Didact Gothic"/>
              <a:ea typeface="Didact Gothic"/>
              <a:cs typeface="Didact Gothic"/>
              <a:sym typeface="Didact Gothic"/>
            </a:endParaRPr>
          </a:p>
        </p:txBody>
      </p:sp>
      <p:cxnSp>
        <p:nvCxnSpPr>
          <p:cNvPr id="393" name="Google Shape;393;p48"/>
          <p:cNvCxnSpPr/>
          <p:nvPr/>
        </p:nvCxnSpPr>
        <p:spPr>
          <a:xfrm flipH="1">
            <a:off x="1657925" y="3046225"/>
            <a:ext cx="732900" cy="465000"/>
          </a:xfrm>
          <a:prstGeom prst="straightConnector1">
            <a:avLst/>
          </a:prstGeom>
          <a:noFill/>
          <a:ln w="38100" cap="flat" cmpd="sng">
            <a:solidFill>
              <a:srgbClr val="3C78D8"/>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9"/>
          <p:cNvSpPr txBox="1"/>
          <p:nvPr/>
        </p:nvSpPr>
        <p:spPr>
          <a:xfrm>
            <a:off x="2417575" y="4118375"/>
            <a:ext cx="814500" cy="35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latin typeface="Didact Gothic"/>
              <a:ea typeface="Didact Gothic"/>
              <a:cs typeface="Didact Gothic"/>
              <a:sym typeface="Didact Gothic"/>
            </a:endParaRPr>
          </a:p>
        </p:txBody>
      </p:sp>
      <p:pic>
        <p:nvPicPr>
          <p:cNvPr id="399" name="Google Shape;399;p49" title="Chart"/>
          <p:cNvPicPr preferRelativeResize="0"/>
          <p:nvPr/>
        </p:nvPicPr>
        <p:blipFill>
          <a:blip r:embed="rId3">
            <a:alphaModFix/>
          </a:blip>
          <a:stretch>
            <a:fillRect/>
          </a:stretch>
        </p:blipFill>
        <p:spPr>
          <a:xfrm>
            <a:off x="500250" y="54050"/>
            <a:ext cx="8143500" cy="5035399"/>
          </a:xfrm>
          <a:prstGeom prst="rect">
            <a:avLst/>
          </a:prstGeom>
          <a:noFill/>
          <a:ln w="28575" cap="flat" cmpd="sng">
            <a:solidFill>
              <a:schemeClr val="dk1"/>
            </a:solidFill>
            <a:prstDash val="solid"/>
            <a:round/>
            <a:headEnd type="none" w="sm" len="sm"/>
            <a:tailEnd type="none" w="sm" len="sm"/>
          </a:ln>
        </p:spPr>
      </p:pic>
      <p:sp>
        <p:nvSpPr>
          <p:cNvPr id="400" name="Google Shape;400;p49"/>
          <p:cNvSpPr txBox="1"/>
          <p:nvPr/>
        </p:nvSpPr>
        <p:spPr>
          <a:xfrm>
            <a:off x="6472075" y="1641750"/>
            <a:ext cx="1233600" cy="37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latin typeface="Didact Gothic"/>
              <a:ea typeface="Didact Gothic"/>
              <a:cs typeface="Didact Gothic"/>
              <a:sym typeface="Didact Gothic"/>
            </a:endParaRPr>
          </a:p>
        </p:txBody>
      </p:sp>
      <p:sp>
        <p:nvSpPr>
          <p:cNvPr id="401" name="Google Shape;401;p49"/>
          <p:cNvSpPr txBox="1"/>
          <p:nvPr/>
        </p:nvSpPr>
        <p:spPr>
          <a:xfrm>
            <a:off x="6367775" y="1784100"/>
            <a:ext cx="1233600" cy="23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latin typeface="Didact Gothic"/>
              <a:ea typeface="Didact Gothic"/>
              <a:cs typeface="Didact Gothic"/>
              <a:sym typeface="Didact Gothic"/>
            </a:endParaRPr>
          </a:p>
        </p:txBody>
      </p:sp>
      <p:sp>
        <p:nvSpPr>
          <p:cNvPr id="402" name="Google Shape;402;p49"/>
          <p:cNvSpPr txBox="1"/>
          <p:nvPr/>
        </p:nvSpPr>
        <p:spPr>
          <a:xfrm>
            <a:off x="6358200" y="1727150"/>
            <a:ext cx="1537500" cy="23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latin typeface="Didact Gothic"/>
              <a:ea typeface="Didact Gothic"/>
              <a:cs typeface="Didact Gothic"/>
              <a:sym typeface="Didact Gothic"/>
            </a:endParaRPr>
          </a:p>
        </p:txBody>
      </p:sp>
      <p:sp>
        <p:nvSpPr>
          <p:cNvPr id="403" name="Google Shape;403;p49"/>
          <p:cNvSpPr txBox="1"/>
          <p:nvPr/>
        </p:nvSpPr>
        <p:spPr>
          <a:xfrm>
            <a:off x="2277550" y="4469375"/>
            <a:ext cx="1233600" cy="47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Didact Gothic"/>
                <a:ea typeface="Didact Gothic"/>
                <a:cs typeface="Didact Gothic"/>
                <a:sym typeface="Didact Gothic"/>
              </a:rPr>
              <a:t> Starting Candle</a:t>
            </a:r>
            <a:endParaRPr b="1">
              <a:solidFill>
                <a:schemeClr val="dk1"/>
              </a:solidFill>
              <a:latin typeface="Didact Gothic"/>
              <a:ea typeface="Didact Gothic"/>
              <a:cs typeface="Didact Gothic"/>
              <a:sym typeface="Didact Gothic"/>
            </a:endParaRPr>
          </a:p>
        </p:txBody>
      </p:sp>
      <p:cxnSp>
        <p:nvCxnSpPr>
          <p:cNvPr id="404" name="Google Shape;404;p49"/>
          <p:cNvCxnSpPr/>
          <p:nvPr/>
        </p:nvCxnSpPr>
        <p:spPr>
          <a:xfrm>
            <a:off x="4947350" y="1101550"/>
            <a:ext cx="0" cy="3128400"/>
          </a:xfrm>
          <a:prstGeom prst="straightConnector1">
            <a:avLst/>
          </a:prstGeom>
          <a:noFill/>
          <a:ln w="28575" cap="flat" cmpd="sng">
            <a:solidFill>
              <a:srgbClr val="00FF00"/>
            </a:solidFill>
            <a:prstDash val="solid"/>
            <a:round/>
            <a:headEnd type="none" w="med" len="med"/>
            <a:tailEnd type="none" w="med" len="med"/>
          </a:ln>
        </p:spPr>
      </p:cxnSp>
      <p:cxnSp>
        <p:nvCxnSpPr>
          <p:cNvPr id="405" name="Google Shape;405;p49"/>
          <p:cNvCxnSpPr/>
          <p:nvPr/>
        </p:nvCxnSpPr>
        <p:spPr>
          <a:xfrm>
            <a:off x="4099400" y="1921475"/>
            <a:ext cx="806700" cy="588300"/>
          </a:xfrm>
          <a:prstGeom prst="straightConnector1">
            <a:avLst/>
          </a:prstGeom>
          <a:noFill/>
          <a:ln w="38100" cap="flat" cmpd="sng">
            <a:solidFill>
              <a:srgbClr val="00FF00"/>
            </a:solidFill>
            <a:prstDash val="solid"/>
            <a:round/>
            <a:headEnd type="none" w="med" len="med"/>
            <a:tailEnd type="triangle" w="med" len="med"/>
          </a:ln>
        </p:spPr>
      </p:cxnSp>
      <p:sp>
        <p:nvSpPr>
          <p:cNvPr id="406" name="Google Shape;406;p49"/>
          <p:cNvSpPr txBox="1"/>
          <p:nvPr/>
        </p:nvSpPr>
        <p:spPr>
          <a:xfrm>
            <a:off x="2707625" y="1227450"/>
            <a:ext cx="15348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rgbClr val="00FF00"/>
                </a:highlight>
                <a:latin typeface="Didact Gothic"/>
                <a:ea typeface="Didact Gothic"/>
                <a:cs typeface="Didact Gothic"/>
                <a:sym typeface="Didact Gothic"/>
              </a:rPr>
              <a:t>Blew out candle at 30 min mark and also turned on fan</a:t>
            </a:r>
            <a:endParaRPr b="1">
              <a:solidFill>
                <a:schemeClr val="dk1"/>
              </a:solidFill>
              <a:highlight>
                <a:srgbClr val="00FF00"/>
              </a:highlight>
              <a:latin typeface="Didact Gothic"/>
              <a:ea typeface="Didact Gothic"/>
              <a:cs typeface="Didact Gothic"/>
              <a:sym typeface="Didact Gothic"/>
            </a:endParaRPr>
          </a:p>
        </p:txBody>
      </p:sp>
      <p:sp>
        <p:nvSpPr>
          <p:cNvPr id="407" name="Google Shape;407;p49"/>
          <p:cNvSpPr txBox="1"/>
          <p:nvPr/>
        </p:nvSpPr>
        <p:spPr>
          <a:xfrm>
            <a:off x="7127400" y="918350"/>
            <a:ext cx="1296600" cy="47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rgbClr val="FF9900"/>
                </a:highlight>
                <a:latin typeface="Didact Gothic"/>
                <a:ea typeface="Didact Gothic"/>
                <a:cs typeface="Didact Gothic"/>
                <a:sym typeface="Didact Gothic"/>
              </a:rPr>
              <a:t>Did not turn on fan for this trial; we used it as a control</a:t>
            </a:r>
            <a:endParaRPr b="1">
              <a:solidFill>
                <a:schemeClr val="dk1"/>
              </a:solidFill>
              <a:highlight>
                <a:srgbClr val="FF9900"/>
              </a:highlight>
              <a:latin typeface="Didact Gothic"/>
              <a:ea typeface="Didact Gothic"/>
              <a:cs typeface="Didact Gothic"/>
              <a:sym typeface="Didact Gothic"/>
            </a:endParaRPr>
          </a:p>
        </p:txBody>
      </p:sp>
      <p:cxnSp>
        <p:nvCxnSpPr>
          <p:cNvPr id="408" name="Google Shape;408;p49"/>
          <p:cNvCxnSpPr>
            <a:stCxn id="407" idx="1"/>
            <a:endCxn id="402" idx="1"/>
          </p:cNvCxnSpPr>
          <p:nvPr/>
        </p:nvCxnSpPr>
        <p:spPr>
          <a:xfrm flipH="1">
            <a:off x="6358200" y="1155650"/>
            <a:ext cx="769200" cy="690300"/>
          </a:xfrm>
          <a:prstGeom prst="straightConnector1">
            <a:avLst/>
          </a:prstGeom>
          <a:noFill/>
          <a:ln w="38100" cap="flat" cmpd="sng">
            <a:solidFill>
              <a:srgbClr val="FF9900"/>
            </a:solidFill>
            <a:prstDash val="solid"/>
            <a:round/>
            <a:headEnd type="none" w="med" len="med"/>
            <a:tailEnd type="triangle" w="med" len="med"/>
          </a:ln>
        </p:spPr>
      </p:cxnSp>
      <p:cxnSp>
        <p:nvCxnSpPr>
          <p:cNvPr id="409" name="Google Shape;409;p49"/>
          <p:cNvCxnSpPr/>
          <p:nvPr/>
        </p:nvCxnSpPr>
        <p:spPr>
          <a:xfrm rot="10800000">
            <a:off x="1762750" y="3948000"/>
            <a:ext cx="514800" cy="655500"/>
          </a:xfrm>
          <a:prstGeom prst="straightConnector1">
            <a:avLst/>
          </a:prstGeom>
          <a:noFill/>
          <a:ln w="38100" cap="flat" cmpd="sng">
            <a:solidFill>
              <a:srgbClr val="000000"/>
            </a:solidFill>
            <a:prstDash val="solid"/>
            <a:round/>
            <a:headEnd type="none" w="med" len="me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cxnSp>
        <p:nvCxnSpPr>
          <p:cNvPr id="414" name="Google Shape;414;p50"/>
          <p:cNvCxnSpPr/>
          <p:nvPr/>
        </p:nvCxnSpPr>
        <p:spPr>
          <a:xfrm>
            <a:off x="1938350" y="1440775"/>
            <a:ext cx="433800" cy="60300"/>
          </a:xfrm>
          <a:prstGeom prst="straightConnector1">
            <a:avLst/>
          </a:prstGeom>
          <a:noFill/>
          <a:ln w="9525" cap="flat" cmpd="sng">
            <a:solidFill>
              <a:schemeClr val="dk2"/>
            </a:solidFill>
            <a:prstDash val="solid"/>
            <a:round/>
            <a:headEnd type="none" w="med" len="med"/>
            <a:tailEnd type="none" w="med" len="med"/>
          </a:ln>
        </p:spPr>
      </p:cxnSp>
      <p:pic>
        <p:nvPicPr>
          <p:cNvPr id="415" name="Google Shape;415;p50" title="Chart"/>
          <p:cNvPicPr preferRelativeResize="0"/>
          <p:nvPr/>
        </p:nvPicPr>
        <p:blipFill>
          <a:blip r:embed="rId3">
            <a:alphaModFix/>
          </a:blip>
          <a:stretch>
            <a:fillRect/>
          </a:stretch>
        </p:blipFill>
        <p:spPr>
          <a:xfrm>
            <a:off x="576063" y="100925"/>
            <a:ext cx="7991874" cy="4941650"/>
          </a:xfrm>
          <a:prstGeom prst="rect">
            <a:avLst/>
          </a:prstGeom>
          <a:noFill/>
          <a:ln w="28575" cap="flat" cmpd="sng">
            <a:solidFill>
              <a:schemeClr val="dk1"/>
            </a:solidFill>
            <a:prstDash val="solid"/>
            <a:round/>
            <a:headEnd type="none" w="sm" len="sm"/>
            <a:tailEnd type="none" w="sm" len="sm"/>
          </a:ln>
        </p:spPr>
      </p:pic>
      <p:sp>
        <p:nvSpPr>
          <p:cNvPr id="416" name="Google Shape;416;p50"/>
          <p:cNvSpPr txBox="1"/>
          <p:nvPr/>
        </p:nvSpPr>
        <p:spPr>
          <a:xfrm>
            <a:off x="6386675" y="1689200"/>
            <a:ext cx="1347600" cy="4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solidFill>
                <a:schemeClr val="dk1"/>
              </a:solidFill>
              <a:highlight>
                <a:srgbClr val="1155CC"/>
              </a:highlight>
              <a:latin typeface="Didact Gothic"/>
              <a:ea typeface="Didact Gothic"/>
              <a:cs typeface="Didact Gothic"/>
              <a:sym typeface="Didact Gothic"/>
            </a:endParaRPr>
          </a:p>
        </p:txBody>
      </p:sp>
      <p:sp>
        <p:nvSpPr>
          <p:cNvPr id="417" name="Google Shape;417;p50"/>
          <p:cNvSpPr txBox="1"/>
          <p:nvPr/>
        </p:nvSpPr>
        <p:spPr>
          <a:xfrm>
            <a:off x="2277550" y="4346350"/>
            <a:ext cx="977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latin typeface="Didact Gothic"/>
                <a:ea typeface="Didact Gothic"/>
                <a:cs typeface="Didact Gothic"/>
                <a:sym typeface="Didact Gothic"/>
              </a:rPr>
              <a:t>Starting </a:t>
            </a:r>
            <a:endParaRPr b="1">
              <a:solidFill>
                <a:schemeClr val="dk1"/>
              </a:solidFill>
              <a:latin typeface="Didact Gothic"/>
              <a:ea typeface="Didact Gothic"/>
              <a:cs typeface="Didact Gothic"/>
              <a:sym typeface="Didact Gothic"/>
            </a:endParaRPr>
          </a:p>
          <a:p>
            <a:pPr marL="0" lvl="0" indent="0" algn="l" rtl="0">
              <a:spcBef>
                <a:spcPts val="0"/>
              </a:spcBef>
              <a:spcAft>
                <a:spcPts val="0"/>
              </a:spcAft>
              <a:buNone/>
            </a:pPr>
            <a:r>
              <a:rPr lang="en" b="1">
                <a:solidFill>
                  <a:schemeClr val="dk1"/>
                </a:solidFill>
                <a:latin typeface="Didact Gothic"/>
                <a:ea typeface="Didact Gothic"/>
                <a:cs typeface="Didact Gothic"/>
                <a:sym typeface="Didact Gothic"/>
              </a:rPr>
              <a:t>Candle</a:t>
            </a:r>
            <a:endParaRPr b="1"/>
          </a:p>
        </p:txBody>
      </p:sp>
      <p:cxnSp>
        <p:nvCxnSpPr>
          <p:cNvPr id="418" name="Google Shape;418;p50"/>
          <p:cNvCxnSpPr/>
          <p:nvPr/>
        </p:nvCxnSpPr>
        <p:spPr>
          <a:xfrm>
            <a:off x="4914000" y="916050"/>
            <a:ext cx="33300" cy="3313800"/>
          </a:xfrm>
          <a:prstGeom prst="straightConnector1">
            <a:avLst/>
          </a:prstGeom>
          <a:noFill/>
          <a:ln w="28575" cap="flat" cmpd="sng">
            <a:solidFill>
              <a:srgbClr val="00FF00"/>
            </a:solidFill>
            <a:prstDash val="solid"/>
            <a:round/>
            <a:headEnd type="none" w="med" len="med"/>
            <a:tailEnd type="none" w="med" len="med"/>
          </a:ln>
        </p:spPr>
      </p:cxnSp>
      <p:cxnSp>
        <p:nvCxnSpPr>
          <p:cNvPr id="419" name="Google Shape;419;p50"/>
          <p:cNvCxnSpPr/>
          <p:nvPr/>
        </p:nvCxnSpPr>
        <p:spPr>
          <a:xfrm>
            <a:off x="4099400" y="1921475"/>
            <a:ext cx="806700" cy="588300"/>
          </a:xfrm>
          <a:prstGeom prst="straightConnector1">
            <a:avLst/>
          </a:prstGeom>
          <a:noFill/>
          <a:ln w="38100" cap="flat" cmpd="sng">
            <a:solidFill>
              <a:srgbClr val="00FF00"/>
            </a:solidFill>
            <a:prstDash val="solid"/>
            <a:round/>
            <a:headEnd type="none" w="med" len="med"/>
            <a:tailEnd type="triangle" w="med" len="med"/>
          </a:ln>
        </p:spPr>
      </p:cxnSp>
      <p:sp>
        <p:nvSpPr>
          <p:cNvPr id="420" name="Google Shape;420;p50"/>
          <p:cNvSpPr txBox="1"/>
          <p:nvPr/>
        </p:nvSpPr>
        <p:spPr>
          <a:xfrm>
            <a:off x="2707625" y="1227450"/>
            <a:ext cx="15348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rgbClr val="00FF00"/>
                </a:highlight>
                <a:latin typeface="Didact Gothic"/>
                <a:ea typeface="Didact Gothic"/>
                <a:cs typeface="Didact Gothic"/>
                <a:sym typeface="Didact Gothic"/>
              </a:rPr>
              <a:t>Blew out candle at 30 min mark and also turned on purifier</a:t>
            </a:r>
            <a:endParaRPr b="1">
              <a:solidFill>
                <a:schemeClr val="dk1"/>
              </a:solidFill>
              <a:highlight>
                <a:srgbClr val="00FF00"/>
              </a:highlight>
              <a:latin typeface="Didact Gothic"/>
              <a:ea typeface="Didact Gothic"/>
              <a:cs typeface="Didact Gothic"/>
              <a:sym typeface="Didact Gothic"/>
            </a:endParaRPr>
          </a:p>
        </p:txBody>
      </p:sp>
      <p:sp>
        <p:nvSpPr>
          <p:cNvPr id="421" name="Google Shape;421;p50"/>
          <p:cNvSpPr txBox="1"/>
          <p:nvPr/>
        </p:nvSpPr>
        <p:spPr>
          <a:xfrm>
            <a:off x="7127400" y="918350"/>
            <a:ext cx="1296600" cy="47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rgbClr val="FF9900"/>
                </a:highlight>
                <a:latin typeface="Didact Gothic"/>
                <a:ea typeface="Didact Gothic"/>
                <a:cs typeface="Didact Gothic"/>
                <a:sym typeface="Didact Gothic"/>
              </a:rPr>
              <a:t>Did not turn on fan for this trial; we used it as a control</a:t>
            </a:r>
            <a:endParaRPr b="1">
              <a:solidFill>
                <a:schemeClr val="dk1"/>
              </a:solidFill>
              <a:highlight>
                <a:srgbClr val="FF9900"/>
              </a:highlight>
              <a:latin typeface="Didact Gothic"/>
              <a:ea typeface="Didact Gothic"/>
              <a:cs typeface="Didact Gothic"/>
              <a:sym typeface="Didact Gothic"/>
            </a:endParaRPr>
          </a:p>
        </p:txBody>
      </p:sp>
      <p:cxnSp>
        <p:nvCxnSpPr>
          <p:cNvPr id="422" name="Google Shape;422;p50"/>
          <p:cNvCxnSpPr>
            <a:stCxn id="421" idx="1"/>
          </p:cNvCxnSpPr>
          <p:nvPr/>
        </p:nvCxnSpPr>
        <p:spPr>
          <a:xfrm flipH="1">
            <a:off x="6358200" y="1155650"/>
            <a:ext cx="769200" cy="690300"/>
          </a:xfrm>
          <a:prstGeom prst="straightConnector1">
            <a:avLst/>
          </a:prstGeom>
          <a:noFill/>
          <a:ln w="38100" cap="flat" cmpd="sng">
            <a:solidFill>
              <a:srgbClr val="FF9900"/>
            </a:solidFill>
            <a:prstDash val="solid"/>
            <a:round/>
            <a:headEnd type="none" w="med" len="med"/>
            <a:tailEnd type="triangle" w="med" len="med"/>
          </a:ln>
        </p:spPr>
      </p:cxnSp>
      <p:cxnSp>
        <p:nvCxnSpPr>
          <p:cNvPr id="423" name="Google Shape;423;p50"/>
          <p:cNvCxnSpPr/>
          <p:nvPr/>
        </p:nvCxnSpPr>
        <p:spPr>
          <a:xfrm rot="10800000">
            <a:off x="1762750" y="3948000"/>
            <a:ext cx="514800" cy="655500"/>
          </a:xfrm>
          <a:prstGeom prst="straightConnector1">
            <a:avLst/>
          </a:prstGeom>
          <a:noFill/>
          <a:ln w="38100" cap="flat" cmpd="sng">
            <a:solidFill>
              <a:srgbClr val="000000"/>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Air Quality Index Analysis (AQI) by Slidesgo">
  <a:themeElements>
    <a:clrScheme name="Simple Light">
      <a:dk1>
        <a:srgbClr val="002930"/>
      </a:dk1>
      <a:lt1>
        <a:srgbClr val="FFFFFF"/>
      </a:lt1>
      <a:dk2>
        <a:srgbClr val="E3EAF0"/>
      </a:dk2>
      <a:lt2>
        <a:srgbClr val="C4D6DD"/>
      </a:lt2>
      <a:accent1>
        <a:srgbClr val="93B69C"/>
      </a:accent1>
      <a:accent2>
        <a:srgbClr val="ABC9AF"/>
      </a:accent2>
      <a:accent3>
        <a:srgbClr val="D6E7D1"/>
      </a:accent3>
      <a:accent4>
        <a:srgbClr val="ECF5EB"/>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665</Words>
  <Application>Microsoft Office PowerPoint</Application>
  <PresentationFormat>On-screen Show (16:9)</PresentationFormat>
  <Paragraphs>91</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Poppins ExtraBold</vt:lpstr>
      <vt:lpstr>Arial</vt:lpstr>
      <vt:lpstr>Poppins</vt:lpstr>
      <vt:lpstr>Didact Gothic</vt:lpstr>
      <vt:lpstr>Air Quality Index Analysis (AQI) by Slidesgo</vt:lpstr>
      <vt:lpstr>WHAT’S BETTER? </vt:lpstr>
      <vt:lpstr>PowerPoint Presentation</vt:lpstr>
      <vt:lpstr>Background</vt:lpstr>
      <vt:lpstr>PROCEDURE</vt:lpstr>
      <vt:lpstr>Bedroom Layout:</vt:lpstr>
      <vt:lpstr>PowerPoint Presentation</vt:lpstr>
      <vt:lpstr>PowerPoint Presentation</vt:lpstr>
      <vt:lpstr>PowerPoint Presentation</vt:lpstr>
      <vt:lpstr>PowerPoint Presentation</vt:lpstr>
      <vt:lpstr>PowerPoint Presentation</vt:lpstr>
      <vt:lpstr>PowerPoint Presentation</vt:lpstr>
      <vt:lpstr>REFERENCES: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BETTER?</dc:title>
  <dc:creator>Hester, Carolyn</dc:creator>
  <cp:lastModifiedBy>Hester, Carolyn</cp:lastModifiedBy>
  <cp:revision>1</cp:revision>
  <dcterms:modified xsi:type="dcterms:W3CDTF">2024-06-10T18:38:28Z</dcterms:modified>
</cp:coreProperties>
</file>