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Didact Gothic" panose="020B0604020202020204" charset="0"/>
      <p:regular r:id="rId13"/>
    </p:embeddedFont>
    <p:embeddedFont>
      <p:font typeface="Poppins" panose="00000500000000000000" pitchFamily="2" charset="0"/>
      <p:regular r:id="rId14"/>
      <p:bold r:id="rId15"/>
      <p:italic r:id="rId16"/>
      <p:boldItalic r:id="rId17"/>
    </p:embeddedFont>
    <p:embeddedFont>
      <p:font typeface="Poppins ExtraBold" panose="00000900000000000000" pitchFamily="2" charset="0"/>
      <p:bold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270f213e6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270f213e6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e60a064211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1e60a064211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e60a06421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e60a06421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2d10b8f94c2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2d10b8f94c2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1e60a064211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1e60a064211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2d1ba6c96a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2d1ba6c96a0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d1254c07e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2d1254c07e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2db246181e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2db246181e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2db246181e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2db246181e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A1uf1Q" TargetMode="External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rot="-613">
            <a:off x="1209600" y="3728931"/>
            <a:ext cx="3362400" cy="4110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09600" y="765449"/>
            <a:ext cx="6724800" cy="28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0" y="52937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14300" y="4603500"/>
            <a:ext cx="9156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1"/>
          <p:cNvSpPr txBox="1">
            <a:spLocks noGrp="1"/>
          </p:cNvSpPr>
          <p:nvPr>
            <p:ph type="title" hasCustomPrompt="1"/>
          </p:nvPr>
        </p:nvSpPr>
        <p:spPr>
          <a:xfrm rot="380">
            <a:off x="1857275" y="2572038"/>
            <a:ext cx="5429400" cy="14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69" name="Google Shape;69;p11"/>
          <p:cNvSpPr txBox="1">
            <a:spLocks noGrp="1"/>
          </p:cNvSpPr>
          <p:nvPr>
            <p:ph type="subTitle" idx="1"/>
          </p:nvPr>
        </p:nvSpPr>
        <p:spPr>
          <a:xfrm>
            <a:off x="1857225" y="4053663"/>
            <a:ext cx="5429400" cy="4404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0" y="540000"/>
            <a:ext cx="9144000" cy="1488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71" name="Google Shape;71;p11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11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3"/>
          <p:cNvPicPr preferRelativeResize="0"/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720138" y="1621225"/>
            <a:ext cx="15471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title" idx="2" hasCustomPrompt="1"/>
          </p:nvPr>
        </p:nvSpPr>
        <p:spPr>
          <a:xfrm rot="3229">
            <a:off x="6100151" y="2665926"/>
            <a:ext cx="638700" cy="6384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8" name="Google Shape;78;p13"/>
          <p:cNvSpPr txBox="1">
            <a:spLocks noGrp="1"/>
          </p:cNvSpPr>
          <p:nvPr>
            <p:ph type="title" idx="3" hasCustomPrompt="1"/>
          </p:nvPr>
        </p:nvSpPr>
        <p:spPr>
          <a:xfrm>
            <a:off x="6099886" y="3732017"/>
            <a:ext cx="638700" cy="6381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" hasCustomPrompt="1"/>
          </p:nvPr>
        </p:nvSpPr>
        <p:spPr>
          <a:xfrm>
            <a:off x="2468948" y="2665912"/>
            <a:ext cx="638700" cy="6381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idx="5"/>
          </p:nvPr>
        </p:nvSpPr>
        <p:spPr>
          <a:xfrm>
            <a:off x="720138" y="2721100"/>
            <a:ext cx="15471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6"/>
          </p:nvPr>
        </p:nvSpPr>
        <p:spPr>
          <a:xfrm>
            <a:off x="720138" y="3787217"/>
            <a:ext cx="15471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 idx="7"/>
          </p:nvPr>
        </p:nvSpPr>
        <p:spPr>
          <a:xfrm>
            <a:off x="6876738" y="3787217"/>
            <a:ext cx="15471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8"/>
          </p:nvPr>
        </p:nvSpPr>
        <p:spPr>
          <a:xfrm>
            <a:off x="6876738" y="2721275"/>
            <a:ext cx="15471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9"/>
          </p:nvPr>
        </p:nvSpPr>
        <p:spPr>
          <a:xfrm>
            <a:off x="6876738" y="1571400"/>
            <a:ext cx="15471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 idx="13" hasCustomPrompt="1"/>
          </p:nvPr>
        </p:nvSpPr>
        <p:spPr>
          <a:xfrm rot="3229">
            <a:off x="6099722" y="1566054"/>
            <a:ext cx="638700" cy="6378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14" hasCustomPrompt="1"/>
          </p:nvPr>
        </p:nvSpPr>
        <p:spPr>
          <a:xfrm rot="1615">
            <a:off x="2469124" y="1566050"/>
            <a:ext cx="638700" cy="6381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15" hasCustomPrompt="1"/>
          </p:nvPr>
        </p:nvSpPr>
        <p:spPr>
          <a:xfrm rot="1615">
            <a:off x="2469166" y="3732017"/>
            <a:ext cx="638700" cy="6381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16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>
            <a:spLocks noGrp="1"/>
          </p:cNvSpPr>
          <p:nvPr>
            <p:ph type="pic" idx="17"/>
          </p:nvPr>
        </p:nvSpPr>
        <p:spPr>
          <a:xfrm>
            <a:off x="3460175" y="1565900"/>
            <a:ext cx="2287200" cy="2804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90" name="Google Shape;90;p13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3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4"/>
          <p:cNvPicPr preferRelativeResize="0"/>
          <p:nvPr/>
        </p:nvPicPr>
        <p:blipFill>
          <a:blip r:embed="rId2">
            <a:alphaModFix amt="77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1908825" y="3540213"/>
            <a:ext cx="6515100" cy="92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title" idx="2" hasCustomPrompt="1"/>
          </p:nvPr>
        </p:nvSpPr>
        <p:spPr>
          <a:xfrm>
            <a:off x="792774" y="3540213"/>
            <a:ext cx="1033200" cy="9294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6" name="Google Shape;96;p14"/>
          <p:cNvSpPr>
            <a:spLocks noGrp="1"/>
          </p:cNvSpPr>
          <p:nvPr>
            <p:ph type="pic" idx="3"/>
          </p:nvPr>
        </p:nvSpPr>
        <p:spPr>
          <a:xfrm>
            <a:off x="792775" y="673888"/>
            <a:ext cx="5247300" cy="2680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14"/>
          <p:cNvSpPr>
            <a:spLocks noGrp="1"/>
          </p:cNvSpPr>
          <p:nvPr>
            <p:ph type="pic" idx="4"/>
          </p:nvPr>
        </p:nvSpPr>
        <p:spPr>
          <a:xfrm>
            <a:off x="6223150" y="673888"/>
            <a:ext cx="2200800" cy="2680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98" name="Google Shape;98;p14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4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2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/>
          <p:cNvPicPr preferRelativeResize="0"/>
          <p:nvPr/>
        </p:nvPicPr>
        <p:blipFill>
          <a:blip r:embed="rId2">
            <a:alphaModFix amt="83000"/>
          </a:blip>
          <a:stretch>
            <a:fillRect/>
          </a:stretch>
        </p:blipFill>
        <p:spPr>
          <a:xfrm>
            <a:off x="0" y="0"/>
            <a:ext cx="9144000" cy="514352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792775" y="3032725"/>
            <a:ext cx="3825900" cy="149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title" idx="2" hasCustomPrompt="1"/>
          </p:nvPr>
        </p:nvSpPr>
        <p:spPr>
          <a:xfrm>
            <a:off x="5006774" y="2790125"/>
            <a:ext cx="1033200" cy="9294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4" name="Google Shape;104;p15"/>
          <p:cNvSpPr>
            <a:spLocks noGrp="1"/>
          </p:cNvSpPr>
          <p:nvPr>
            <p:ph type="pic" idx="3"/>
          </p:nvPr>
        </p:nvSpPr>
        <p:spPr>
          <a:xfrm>
            <a:off x="3675675" y="758375"/>
            <a:ext cx="2364300" cy="1910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15"/>
          <p:cNvSpPr>
            <a:spLocks noGrp="1"/>
          </p:cNvSpPr>
          <p:nvPr>
            <p:ph type="pic" idx="4"/>
          </p:nvPr>
        </p:nvSpPr>
        <p:spPr>
          <a:xfrm>
            <a:off x="6223150" y="758375"/>
            <a:ext cx="2589000" cy="396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106" name="Google Shape;106;p15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7" name="Google Shape;107;p15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 rot="-837">
            <a:off x="720000" y="3067492"/>
            <a:ext cx="3695700" cy="6045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subTitle" idx="1"/>
          </p:nvPr>
        </p:nvSpPr>
        <p:spPr>
          <a:xfrm>
            <a:off x="720000" y="1356750"/>
            <a:ext cx="5067600" cy="159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>
            <a:spLocks noGrp="1"/>
          </p:cNvSpPr>
          <p:nvPr>
            <p:ph type="pic" idx="2"/>
          </p:nvPr>
        </p:nvSpPr>
        <p:spPr>
          <a:xfrm>
            <a:off x="6610350" y="540000"/>
            <a:ext cx="1985100" cy="4063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113" name="Google Shape;113;p16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Google Shape;114;p16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7"/>
          <p:cNvPicPr preferRelativeResize="0"/>
          <p:nvPr/>
        </p:nvPicPr>
        <p:blipFill rotWithShape="1">
          <a:blip r:embed="rId2">
            <a:alphaModFix/>
          </a:blip>
          <a:srcRect r="15754" b="15754"/>
          <a:stretch/>
        </p:blipFill>
        <p:spPr>
          <a:xfrm rot="10800000"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18" name="Google Shape;118;p17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Google Shape;119;p17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2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23" name="Google Shape;123;p18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Google Shape;124;p18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_ONLY_3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28" name="Google Shape;128;p19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19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ONLY_4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33" name="Google Shape;133;p20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20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540475" y="1522200"/>
            <a:ext cx="2835900" cy="20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767624" y="2696400"/>
            <a:ext cx="1033200" cy="9294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>
            <a:spLocks noGrp="1"/>
          </p:cNvSpPr>
          <p:nvPr>
            <p:ph type="pic" idx="3"/>
          </p:nvPr>
        </p:nvSpPr>
        <p:spPr>
          <a:xfrm>
            <a:off x="767625" y="588450"/>
            <a:ext cx="1033200" cy="1910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" name="Google Shape;19;p3"/>
          <p:cNvSpPr>
            <a:spLocks noGrp="1"/>
          </p:cNvSpPr>
          <p:nvPr>
            <p:ph type="pic" idx="4"/>
          </p:nvPr>
        </p:nvSpPr>
        <p:spPr>
          <a:xfrm>
            <a:off x="1994025" y="588450"/>
            <a:ext cx="3274500" cy="396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20" name="Google Shape;20;p3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3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_ONLY_5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38" name="Google Shape;138;p21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21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TITLE_ONLY_6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43" name="Google Shape;143;p22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Google Shape;144;p22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TITLE_ONLY_7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25" y="-2132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48" name="Google Shape;148;p23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9" name="Google Shape;149;p23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TITLE_ONLY_8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10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53" name="Google Shape;153;p24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4" name="Google Shape;154;p24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9">
  <p:cSld name="TITLE_ONLY_9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158" name="Google Shape;158;p25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Google Shape;159;p25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MAIN_POINT_1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6"/>
          <p:cNvSpPr txBox="1">
            <a:spLocks noGrp="1"/>
          </p:cNvSpPr>
          <p:nvPr>
            <p:ph type="subTitle" idx="1"/>
          </p:nvPr>
        </p:nvSpPr>
        <p:spPr>
          <a:xfrm rot="213">
            <a:off x="719949" y="3042725"/>
            <a:ext cx="4838700" cy="6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720000" y="1470025"/>
            <a:ext cx="4838700" cy="15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4" name="Google Shape;164;p26"/>
          <p:cNvSpPr>
            <a:spLocks noGrp="1"/>
          </p:cNvSpPr>
          <p:nvPr>
            <p:ph type="pic" idx="2"/>
          </p:nvPr>
        </p:nvSpPr>
        <p:spPr>
          <a:xfrm>
            <a:off x="6187200" y="695325"/>
            <a:ext cx="2956800" cy="3752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165" name="Google Shape;165;p26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6" name="Google Shape;166;p26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MAIN_POINT_1_1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796125" y="720975"/>
            <a:ext cx="4395000" cy="15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subTitle" idx="1"/>
          </p:nvPr>
        </p:nvSpPr>
        <p:spPr>
          <a:xfrm rot="-235">
            <a:off x="796125" y="2286233"/>
            <a:ext cx="4395000" cy="8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7"/>
          <p:cNvSpPr>
            <a:spLocks noGrp="1"/>
          </p:cNvSpPr>
          <p:nvPr>
            <p:ph type="pic" idx="2"/>
          </p:nvPr>
        </p:nvSpPr>
        <p:spPr>
          <a:xfrm>
            <a:off x="5391075" y="695325"/>
            <a:ext cx="2956800" cy="3752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27"/>
          <p:cNvSpPr>
            <a:spLocks noGrp="1"/>
          </p:cNvSpPr>
          <p:nvPr>
            <p:ph type="pic" idx="3"/>
          </p:nvPr>
        </p:nvSpPr>
        <p:spPr>
          <a:xfrm>
            <a:off x="796125" y="3249982"/>
            <a:ext cx="4395000" cy="1198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173" name="Google Shape;173;p27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4" name="Google Shape;174;p27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MAIN_POINT_1_2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1788600" y="540000"/>
            <a:ext cx="55668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8"/>
          <p:cNvSpPr txBox="1">
            <a:spLocks noGrp="1"/>
          </p:cNvSpPr>
          <p:nvPr>
            <p:ph type="subTitle" idx="1"/>
          </p:nvPr>
        </p:nvSpPr>
        <p:spPr>
          <a:xfrm rot="-371">
            <a:off x="1788600" y="3962619"/>
            <a:ext cx="5566800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8"/>
          <p:cNvSpPr>
            <a:spLocks noGrp="1"/>
          </p:cNvSpPr>
          <p:nvPr>
            <p:ph type="pic" idx="2"/>
          </p:nvPr>
        </p:nvSpPr>
        <p:spPr>
          <a:xfrm>
            <a:off x="2957850" y="1376475"/>
            <a:ext cx="3228300" cy="1844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180" name="Google Shape;180;p28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1" name="Google Shape;181;p28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MAIN_POINT_1_3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18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9"/>
          <p:cNvSpPr txBox="1">
            <a:spLocks noGrp="1"/>
          </p:cNvSpPr>
          <p:nvPr>
            <p:ph type="title"/>
          </p:nvPr>
        </p:nvSpPr>
        <p:spPr>
          <a:xfrm>
            <a:off x="4277300" y="1836275"/>
            <a:ext cx="35124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9"/>
          <p:cNvSpPr txBox="1">
            <a:spLocks noGrp="1"/>
          </p:cNvSpPr>
          <p:nvPr>
            <p:ph type="subTitle" idx="1"/>
          </p:nvPr>
        </p:nvSpPr>
        <p:spPr>
          <a:xfrm rot="-294">
            <a:off x="4277300" y="2472775"/>
            <a:ext cx="3512400" cy="8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9"/>
          <p:cNvSpPr>
            <a:spLocks noGrp="1"/>
          </p:cNvSpPr>
          <p:nvPr>
            <p:ph type="pic" idx="2"/>
          </p:nvPr>
        </p:nvSpPr>
        <p:spPr>
          <a:xfrm>
            <a:off x="1699125" y="1243075"/>
            <a:ext cx="1819800" cy="2654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187" name="Google Shape;187;p29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29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MAIN_POINT_1_4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0"/>
          <p:cNvSpPr txBox="1">
            <a:spLocks noGrp="1"/>
          </p:cNvSpPr>
          <p:nvPr>
            <p:ph type="title"/>
          </p:nvPr>
        </p:nvSpPr>
        <p:spPr>
          <a:xfrm>
            <a:off x="1419350" y="1836275"/>
            <a:ext cx="35124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0"/>
          <p:cNvSpPr txBox="1">
            <a:spLocks noGrp="1"/>
          </p:cNvSpPr>
          <p:nvPr>
            <p:ph type="subTitle" idx="1"/>
          </p:nvPr>
        </p:nvSpPr>
        <p:spPr>
          <a:xfrm rot="-294">
            <a:off x="1419350" y="2472775"/>
            <a:ext cx="3512400" cy="8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0"/>
          <p:cNvSpPr>
            <a:spLocks noGrp="1"/>
          </p:cNvSpPr>
          <p:nvPr>
            <p:ph type="pic" idx="2"/>
          </p:nvPr>
        </p:nvSpPr>
        <p:spPr>
          <a:xfrm>
            <a:off x="5765211" y="1289183"/>
            <a:ext cx="1433100" cy="25614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194" name="Google Shape;194;p30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5" name="Google Shape;195;p30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05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26" name="Google Shape;26;p4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27;p4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MAIN_POINT_1_5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31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Google Shape;199;p31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Google Shape;200;p3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31"/>
          <p:cNvSpPr txBox="1">
            <a:spLocks noGrp="1"/>
          </p:cNvSpPr>
          <p:nvPr>
            <p:ph type="body" idx="1"/>
          </p:nvPr>
        </p:nvSpPr>
        <p:spPr>
          <a:xfrm>
            <a:off x="720000" y="1237200"/>
            <a:ext cx="38520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2"/>
          </p:nvPr>
        </p:nvSpPr>
        <p:spPr>
          <a:xfrm>
            <a:off x="4572000" y="1237200"/>
            <a:ext cx="38520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2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2"/>
          <p:cNvSpPr txBox="1">
            <a:spLocks noGrp="1"/>
          </p:cNvSpPr>
          <p:nvPr>
            <p:ph type="subTitle" idx="1"/>
          </p:nvPr>
        </p:nvSpPr>
        <p:spPr>
          <a:xfrm>
            <a:off x="1648429" y="3972525"/>
            <a:ext cx="22032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2"/>
          <p:cNvSpPr txBox="1">
            <a:spLocks noGrp="1"/>
          </p:cNvSpPr>
          <p:nvPr>
            <p:ph type="subTitle" idx="2"/>
          </p:nvPr>
        </p:nvSpPr>
        <p:spPr>
          <a:xfrm>
            <a:off x="5294152" y="3972525"/>
            <a:ext cx="22032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2"/>
          <p:cNvSpPr txBox="1">
            <a:spLocks noGrp="1"/>
          </p:cNvSpPr>
          <p:nvPr>
            <p:ph type="title" idx="3"/>
          </p:nvPr>
        </p:nvSpPr>
        <p:spPr>
          <a:xfrm>
            <a:off x="1646791" y="3549600"/>
            <a:ext cx="22065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9" name="Google Shape;209;p32"/>
          <p:cNvSpPr txBox="1">
            <a:spLocks noGrp="1"/>
          </p:cNvSpPr>
          <p:nvPr>
            <p:ph type="title" idx="4"/>
          </p:nvPr>
        </p:nvSpPr>
        <p:spPr>
          <a:xfrm>
            <a:off x="5297592" y="3549600"/>
            <a:ext cx="2196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0" name="Google Shape;210;p32"/>
          <p:cNvSpPr>
            <a:spLocks noGrp="1"/>
          </p:cNvSpPr>
          <p:nvPr>
            <p:ph type="pic" idx="5"/>
          </p:nvPr>
        </p:nvSpPr>
        <p:spPr>
          <a:xfrm>
            <a:off x="1825200" y="1503250"/>
            <a:ext cx="1927800" cy="1929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p32"/>
          <p:cNvSpPr>
            <a:spLocks noGrp="1"/>
          </p:cNvSpPr>
          <p:nvPr>
            <p:ph type="pic" idx="6"/>
          </p:nvPr>
        </p:nvSpPr>
        <p:spPr>
          <a:xfrm>
            <a:off x="5431700" y="1504000"/>
            <a:ext cx="1927800" cy="1927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212" name="Google Shape;212;p32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3" name="Google Shape;213;p32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3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subTitle" idx="1"/>
          </p:nvPr>
        </p:nvSpPr>
        <p:spPr>
          <a:xfrm>
            <a:off x="1113663" y="1684975"/>
            <a:ext cx="3169200" cy="25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3"/>
          <p:cNvSpPr txBox="1">
            <a:spLocks noGrp="1"/>
          </p:cNvSpPr>
          <p:nvPr>
            <p:ph type="subTitle" idx="2"/>
          </p:nvPr>
        </p:nvSpPr>
        <p:spPr>
          <a:xfrm>
            <a:off x="4861135" y="1684975"/>
            <a:ext cx="3169200" cy="25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219" name="Google Shape;219;p33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0" name="Google Shape;220;p33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 idx="2"/>
          </p:nvPr>
        </p:nvSpPr>
        <p:spPr>
          <a:xfrm>
            <a:off x="720000" y="1376300"/>
            <a:ext cx="2524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25" name="Google Shape;225;p34"/>
          <p:cNvSpPr txBox="1">
            <a:spLocks noGrp="1"/>
          </p:cNvSpPr>
          <p:nvPr>
            <p:ph type="subTitle" idx="1"/>
          </p:nvPr>
        </p:nvSpPr>
        <p:spPr>
          <a:xfrm>
            <a:off x="720000" y="1814650"/>
            <a:ext cx="2524200" cy="14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34"/>
          <p:cNvSpPr txBox="1">
            <a:spLocks noGrp="1"/>
          </p:cNvSpPr>
          <p:nvPr>
            <p:ph type="title" idx="3"/>
          </p:nvPr>
        </p:nvSpPr>
        <p:spPr>
          <a:xfrm>
            <a:off x="3309902" y="1376300"/>
            <a:ext cx="2524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27" name="Google Shape;227;p34"/>
          <p:cNvSpPr txBox="1">
            <a:spLocks noGrp="1"/>
          </p:cNvSpPr>
          <p:nvPr>
            <p:ph type="subTitle" idx="4"/>
          </p:nvPr>
        </p:nvSpPr>
        <p:spPr>
          <a:xfrm>
            <a:off x="3309906" y="1814650"/>
            <a:ext cx="2524200" cy="14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4"/>
          <p:cNvSpPr txBox="1">
            <a:spLocks noGrp="1"/>
          </p:cNvSpPr>
          <p:nvPr>
            <p:ph type="title" idx="5"/>
          </p:nvPr>
        </p:nvSpPr>
        <p:spPr>
          <a:xfrm>
            <a:off x="5899789" y="1376300"/>
            <a:ext cx="2524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29" name="Google Shape;229;p34"/>
          <p:cNvSpPr txBox="1">
            <a:spLocks noGrp="1"/>
          </p:cNvSpPr>
          <p:nvPr>
            <p:ph type="subTitle" idx="6"/>
          </p:nvPr>
        </p:nvSpPr>
        <p:spPr>
          <a:xfrm>
            <a:off x="5899796" y="1814650"/>
            <a:ext cx="2524200" cy="14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34"/>
          <p:cNvSpPr>
            <a:spLocks noGrp="1"/>
          </p:cNvSpPr>
          <p:nvPr>
            <p:ph type="pic" idx="7"/>
          </p:nvPr>
        </p:nvSpPr>
        <p:spPr>
          <a:xfrm>
            <a:off x="720000" y="3733800"/>
            <a:ext cx="7704000" cy="869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231" name="Google Shape;231;p34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Google Shape;232;p34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60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35"/>
          <p:cNvSpPr txBox="1">
            <a:spLocks noGrp="1"/>
          </p:cNvSpPr>
          <p:nvPr>
            <p:ph type="title" idx="2"/>
          </p:nvPr>
        </p:nvSpPr>
        <p:spPr>
          <a:xfrm>
            <a:off x="720013" y="1373375"/>
            <a:ext cx="29973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35"/>
          <p:cNvSpPr txBox="1">
            <a:spLocks noGrp="1"/>
          </p:cNvSpPr>
          <p:nvPr>
            <p:ph type="subTitle" idx="1"/>
          </p:nvPr>
        </p:nvSpPr>
        <p:spPr>
          <a:xfrm>
            <a:off x="720025" y="1812175"/>
            <a:ext cx="2997300" cy="10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5"/>
          <p:cNvSpPr txBox="1">
            <a:spLocks noGrp="1"/>
          </p:cNvSpPr>
          <p:nvPr>
            <p:ph type="title" idx="3"/>
          </p:nvPr>
        </p:nvSpPr>
        <p:spPr>
          <a:xfrm>
            <a:off x="5425496" y="1373375"/>
            <a:ext cx="29973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9" name="Google Shape;239;p35"/>
          <p:cNvSpPr txBox="1">
            <a:spLocks noGrp="1"/>
          </p:cNvSpPr>
          <p:nvPr>
            <p:ph type="subTitle" idx="4"/>
          </p:nvPr>
        </p:nvSpPr>
        <p:spPr>
          <a:xfrm>
            <a:off x="5425500" y="1812175"/>
            <a:ext cx="2997300" cy="9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35"/>
          <p:cNvSpPr txBox="1">
            <a:spLocks noGrp="1"/>
          </p:cNvSpPr>
          <p:nvPr>
            <p:ph type="title" idx="5"/>
          </p:nvPr>
        </p:nvSpPr>
        <p:spPr>
          <a:xfrm>
            <a:off x="720000" y="2990800"/>
            <a:ext cx="29973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1" name="Google Shape;241;p35"/>
          <p:cNvSpPr txBox="1">
            <a:spLocks noGrp="1"/>
          </p:cNvSpPr>
          <p:nvPr>
            <p:ph type="subTitle" idx="6"/>
          </p:nvPr>
        </p:nvSpPr>
        <p:spPr>
          <a:xfrm>
            <a:off x="720025" y="3429600"/>
            <a:ext cx="2997300" cy="10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35"/>
          <p:cNvSpPr txBox="1">
            <a:spLocks noGrp="1"/>
          </p:cNvSpPr>
          <p:nvPr>
            <p:ph type="title" idx="7"/>
          </p:nvPr>
        </p:nvSpPr>
        <p:spPr>
          <a:xfrm>
            <a:off x="5425483" y="2990800"/>
            <a:ext cx="29973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3" name="Google Shape;243;p35"/>
          <p:cNvSpPr txBox="1">
            <a:spLocks noGrp="1"/>
          </p:cNvSpPr>
          <p:nvPr>
            <p:ph type="subTitle" idx="8"/>
          </p:nvPr>
        </p:nvSpPr>
        <p:spPr>
          <a:xfrm>
            <a:off x="5425500" y="3429600"/>
            <a:ext cx="2997300" cy="10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35"/>
          <p:cNvSpPr>
            <a:spLocks noGrp="1"/>
          </p:cNvSpPr>
          <p:nvPr>
            <p:ph type="pic" idx="9"/>
          </p:nvPr>
        </p:nvSpPr>
        <p:spPr>
          <a:xfrm>
            <a:off x="3961200" y="1373375"/>
            <a:ext cx="1220400" cy="3088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245" name="Google Shape;245;p35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6" name="Google Shape;246;p35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3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36"/>
          <p:cNvSpPr txBox="1">
            <a:spLocks noGrp="1"/>
          </p:cNvSpPr>
          <p:nvPr>
            <p:ph type="title" idx="2"/>
          </p:nvPr>
        </p:nvSpPr>
        <p:spPr>
          <a:xfrm>
            <a:off x="719900" y="1290525"/>
            <a:ext cx="24627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1" name="Google Shape;251;p36"/>
          <p:cNvSpPr txBox="1">
            <a:spLocks noGrp="1"/>
          </p:cNvSpPr>
          <p:nvPr>
            <p:ph type="subTitle" idx="1"/>
          </p:nvPr>
        </p:nvSpPr>
        <p:spPr>
          <a:xfrm>
            <a:off x="719900" y="1734175"/>
            <a:ext cx="2462700" cy="10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36"/>
          <p:cNvSpPr txBox="1">
            <a:spLocks noGrp="1"/>
          </p:cNvSpPr>
          <p:nvPr>
            <p:ph type="title" idx="3"/>
          </p:nvPr>
        </p:nvSpPr>
        <p:spPr>
          <a:xfrm>
            <a:off x="3340595" y="1290525"/>
            <a:ext cx="24627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3" name="Google Shape;253;p36"/>
          <p:cNvSpPr txBox="1">
            <a:spLocks noGrp="1"/>
          </p:cNvSpPr>
          <p:nvPr>
            <p:ph type="subTitle" idx="4"/>
          </p:nvPr>
        </p:nvSpPr>
        <p:spPr>
          <a:xfrm>
            <a:off x="3340597" y="1734175"/>
            <a:ext cx="2462700" cy="10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36"/>
          <p:cNvSpPr txBox="1">
            <a:spLocks noGrp="1"/>
          </p:cNvSpPr>
          <p:nvPr>
            <p:ph type="title" idx="5"/>
          </p:nvPr>
        </p:nvSpPr>
        <p:spPr>
          <a:xfrm>
            <a:off x="719900" y="2994450"/>
            <a:ext cx="24627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5" name="Google Shape;255;p36"/>
          <p:cNvSpPr txBox="1">
            <a:spLocks noGrp="1"/>
          </p:cNvSpPr>
          <p:nvPr>
            <p:ph type="subTitle" idx="6"/>
          </p:nvPr>
        </p:nvSpPr>
        <p:spPr>
          <a:xfrm>
            <a:off x="719900" y="3438100"/>
            <a:ext cx="2462700" cy="10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36"/>
          <p:cNvSpPr txBox="1">
            <a:spLocks noGrp="1"/>
          </p:cNvSpPr>
          <p:nvPr>
            <p:ph type="title" idx="7"/>
          </p:nvPr>
        </p:nvSpPr>
        <p:spPr>
          <a:xfrm>
            <a:off x="3340595" y="2994450"/>
            <a:ext cx="24627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7" name="Google Shape;257;p36"/>
          <p:cNvSpPr txBox="1">
            <a:spLocks noGrp="1"/>
          </p:cNvSpPr>
          <p:nvPr>
            <p:ph type="subTitle" idx="8"/>
          </p:nvPr>
        </p:nvSpPr>
        <p:spPr>
          <a:xfrm>
            <a:off x="3340597" y="3438100"/>
            <a:ext cx="2462700" cy="10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36"/>
          <p:cNvSpPr txBox="1">
            <a:spLocks noGrp="1"/>
          </p:cNvSpPr>
          <p:nvPr>
            <p:ph type="title" idx="9"/>
          </p:nvPr>
        </p:nvSpPr>
        <p:spPr>
          <a:xfrm>
            <a:off x="5961297" y="1290525"/>
            <a:ext cx="24627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9" name="Google Shape;259;p36"/>
          <p:cNvSpPr txBox="1">
            <a:spLocks noGrp="1"/>
          </p:cNvSpPr>
          <p:nvPr>
            <p:ph type="subTitle" idx="13"/>
          </p:nvPr>
        </p:nvSpPr>
        <p:spPr>
          <a:xfrm>
            <a:off x="5961301" y="1734175"/>
            <a:ext cx="2462700" cy="10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36"/>
          <p:cNvSpPr txBox="1">
            <a:spLocks noGrp="1"/>
          </p:cNvSpPr>
          <p:nvPr>
            <p:ph type="title" idx="14"/>
          </p:nvPr>
        </p:nvSpPr>
        <p:spPr>
          <a:xfrm>
            <a:off x="5961297" y="2994450"/>
            <a:ext cx="24627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1" name="Google Shape;261;p36"/>
          <p:cNvSpPr txBox="1">
            <a:spLocks noGrp="1"/>
          </p:cNvSpPr>
          <p:nvPr>
            <p:ph type="subTitle" idx="15"/>
          </p:nvPr>
        </p:nvSpPr>
        <p:spPr>
          <a:xfrm>
            <a:off x="5961301" y="3438100"/>
            <a:ext cx="2462700" cy="10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62" name="Google Shape;262;p36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3" name="Google Shape;263;p36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37"/>
          <p:cNvSpPr txBox="1">
            <a:spLocks noGrp="1"/>
          </p:cNvSpPr>
          <p:nvPr>
            <p:ph type="title" hasCustomPrompt="1"/>
          </p:nvPr>
        </p:nvSpPr>
        <p:spPr>
          <a:xfrm rot="-255">
            <a:off x="2546641" y="845670"/>
            <a:ext cx="4049700" cy="9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67" name="Google Shape;267;p37"/>
          <p:cNvSpPr txBox="1">
            <a:spLocks noGrp="1"/>
          </p:cNvSpPr>
          <p:nvPr>
            <p:ph type="subTitle" idx="1"/>
          </p:nvPr>
        </p:nvSpPr>
        <p:spPr>
          <a:xfrm>
            <a:off x="2546641" y="1837000"/>
            <a:ext cx="4049700" cy="4452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37"/>
          <p:cNvSpPr txBox="1">
            <a:spLocks noGrp="1"/>
          </p:cNvSpPr>
          <p:nvPr>
            <p:ph type="title" idx="2" hasCustomPrompt="1"/>
          </p:nvPr>
        </p:nvSpPr>
        <p:spPr>
          <a:xfrm>
            <a:off x="2546641" y="2766340"/>
            <a:ext cx="4049700" cy="9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69" name="Google Shape;269;p37"/>
          <p:cNvSpPr txBox="1">
            <a:spLocks noGrp="1"/>
          </p:cNvSpPr>
          <p:nvPr>
            <p:ph type="subTitle" idx="3"/>
          </p:nvPr>
        </p:nvSpPr>
        <p:spPr>
          <a:xfrm>
            <a:off x="2546641" y="3757525"/>
            <a:ext cx="4049700" cy="4452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70" name="Google Shape;270;p37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1" name="Google Shape;271;p37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TITLE_AND_TWO_COLUMNS_1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38"/>
          <p:cNvSpPr txBox="1">
            <a:spLocks noGrp="1"/>
          </p:cNvSpPr>
          <p:nvPr>
            <p:ph type="subTitle" idx="1"/>
          </p:nvPr>
        </p:nvSpPr>
        <p:spPr>
          <a:xfrm>
            <a:off x="5513400" y="2870263"/>
            <a:ext cx="2907600" cy="59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38"/>
          <p:cNvSpPr txBox="1">
            <a:spLocks noGrp="1"/>
          </p:cNvSpPr>
          <p:nvPr>
            <p:ph type="subTitle" idx="2"/>
          </p:nvPr>
        </p:nvSpPr>
        <p:spPr>
          <a:xfrm>
            <a:off x="5513100" y="4009200"/>
            <a:ext cx="2907900" cy="59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38"/>
          <p:cNvSpPr txBox="1">
            <a:spLocks noGrp="1"/>
          </p:cNvSpPr>
          <p:nvPr>
            <p:ph type="title" idx="3"/>
          </p:nvPr>
        </p:nvSpPr>
        <p:spPr>
          <a:xfrm>
            <a:off x="5513550" y="1320550"/>
            <a:ext cx="29103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8" name="Google Shape;278;p38"/>
          <p:cNvSpPr txBox="1">
            <a:spLocks noGrp="1"/>
          </p:cNvSpPr>
          <p:nvPr>
            <p:ph type="title" idx="4" hasCustomPrompt="1"/>
          </p:nvPr>
        </p:nvSpPr>
        <p:spPr>
          <a:xfrm>
            <a:off x="720981" y="2671197"/>
            <a:ext cx="10449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79" name="Google Shape;279;p38"/>
          <p:cNvSpPr txBox="1">
            <a:spLocks noGrp="1"/>
          </p:cNvSpPr>
          <p:nvPr>
            <p:ph type="title" idx="5"/>
          </p:nvPr>
        </p:nvSpPr>
        <p:spPr>
          <a:xfrm>
            <a:off x="5514756" y="2446640"/>
            <a:ext cx="29079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0" name="Google Shape;280;p38"/>
          <p:cNvSpPr txBox="1">
            <a:spLocks noGrp="1"/>
          </p:cNvSpPr>
          <p:nvPr>
            <p:ph type="title" idx="6"/>
          </p:nvPr>
        </p:nvSpPr>
        <p:spPr>
          <a:xfrm>
            <a:off x="5514756" y="3564502"/>
            <a:ext cx="29079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1" name="Google Shape;281;p38"/>
          <p:cNvSpPr txBox="1">
            <a:spLocks noGrp="1"/>
          </p:cNvSpPr>
          <p:nvPr>
            <p:ph type="title" idx="7" hasCustomPrompt="1"/>
          </p:nvPr>
        </p:nvSpPr>
        <p:spPr>
          <a:xfrm rot="987">
            <a:off x="721174" y="1545108"/>
            <a:ext cx="10449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82" name="Google Shape;282;p38"/>
          <p:cNvSpPr txBox="1">
            <a:spLocks noGrp="1"/>
          </p:cNvSpPr>
          <p:nvPr>
            <p:ph type="title" idx="8" hasCustomPrompt="1"/>
          </p:nvPr>
        </p:nvSpPr>
        <p:spPr>
          <a:xfrm rot="987">
            <a:off x="721243" y="3789050"/>
            <a:ext cx="10452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83" name="Google Shape;283;p38"/>
          <p:cNvSpPr txBox="1">
            <a:spLocks noGrp="1"/>
          </p:cNvSpPr>
          <p:nvPr>
            <p:ph type="subTitle" idx="9"/>
          </p:nvPr>
        </p:nvSpPr>
        <p:spPr>
          <a:xfrm>
            <a:off x="5513400" y="1753000"/>
            <a:ext cx="2907600" cy="5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84" name="Google Shape;284;p38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38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3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9"/>
          <p:cNvSpPr txBox="1">
            <a:spLocks noGrp="1"/>
          </p:cNvSpPr>
          <p:nvPr>
            <p:ph type="ctrTitle"/>
          </p:nvPr>
        </p:nvSpPr>
        <p:spPr>
          <a:xfrm>
            <a:off x="720000" y="540000"/>
            <a:ext cx="37728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89" name="Google Shape;289;p39"/>
          <p:cNvSpPr txBox="1">
            <a:spLocks noGrp="1"/>
          </p:cNvSpPr>
          <p:nvPr>
            <p:ph type="subTitle" idx="1"/>
          </p:nvPr>
        </p:nvSpPr>
        <p:spPr>
          <a:xfrm>
            <a:off x="720000" y="1533300"/>
            <a:ext cx="3772800" cy="12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0" name="Google Shape;290;p39"/>
          <p:cNvSpPr txBox="1">
            <a:spLocks noGrp="1"/>
          </p:cNvSpPr>
          <p:nvPr>
            <p:ph type="subTitle" idx="2"/>
          </p:nvPr>
        </p:nvSpPr>
        <p:spPr>
          <a:xfrm rot="-962">
            <a:off x="720001" y="4156942"/>
            <a:ext cx="3216600" cy="3732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1" name="Google Shape;291;p39"/>
          <p:cNvSpPr>
            <a:spLocks noGrp="1"/>
          </p:cNvSpPr>
          <p:nvPr>
            <p:ph type="pic" idx="3"/>
          </p:nvPr>
        </p:nvSpPr>
        <p:spPr>
          <a:xfrm>
            <a:off x="4924425" y="742950"/>
            <a:ext cx="4219500" cy="378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292" name="Google Shape;292;p39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3" name="Google Shape;293;p39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4" name="Google Shape;294;p39"/>
          <p:cNvSpPr txBox="1"/>
          <p:nvPr/>
        </p:nvSpPr>
        <p:spPr>
          <a:xfrm>
            <a:off x="680100" y="3419475"/>
            <a:ext cx="32964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and includes icons by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100" b="1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 sz="11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and infographics &amp; images by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100"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8" name="Google Shape;298;p40"/>
          <p:cNvCxnSpPr/>
          <p:nvPr/>
        </p:nvCxnSpPr>
        <p:spPr>
          <a:xfrm>
            <a:off x="0" y="52937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9" name="Google Shape;299;p40"/>
          <p:cNvCxnSpPr/>
          <p:nvPr/>
        </p:nvCxnSpPr>
        <p:spPr>
          <a:xfrm>
            <a:off x="-14300" y="4603500"/>
            <a:ext cx="9156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 txBox="1">
            <a:spLocks noGrp="1"/>
          </p:cNvSpPr>
          <p:nvPr>
            <p:ph type="subTitle" idx="1"/>
          </p:nvPr>
        </p:nvSpPr>
        <p:spPr>
          <a:xfrm>
            <a:off x="722288" y="2275525"/>
            <a:ext cx="2907600" cy="16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2"/>
          </p:nvPr>
        </p:nvSpPr>
        <p:spPr>
          <a:xfrm>
            <a:off x="5512888" y="2275525"/>
            <a:ext cx="2907600" cy="16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 idx="3"/>
          </p:nvPr>
        </p:nvSpPr>
        <p:spPr>
          <a:xfrm>
            <a:off x="720150" y="1843075"/>
            <a:ext cx="29061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 idx="4"/>
          </p:nvPr>
        </p:nvSpPr>
        <p:spPr>
          <a:xfrm>
            <a:off x="5517539" y="1843075"/>
            <a:ext cx="28983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5"/>
          </p:nvPr>
        </p:nvSpPr>
        <p:spPr>
          <a:xfrm>
            <a:off x="3751650" y="1795450"/>
            <a:ext cx="1639500" cy="2195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36" name="Google Shape;36;p5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5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1875"/>
            <a:ext cx="9144000" cy="5143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2" name="Google Shape;302;p41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3" name="Google Shape;303;p41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6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6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720000" y="1030313"/>
            <a:ext cx="3852000" cy="98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ubTitle" idx="1"/>
          </p:nvPr>
        </p:nvSpPr>
        <p:spPr>
          <a:xfrm rot="-268">
            <a:off x="720000" y="2109037"/>
            <a:ext cx="3852000" cy="20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>
            <a:spLocks noGrp="1"/>
          </p:cNvSpPr>
          <p:nvPr>
            <p:ph type="pic" idx="2"/>
          </p:nvPr>
        </p:nvSpPr>
        <p:spPr>
          <a:xfrm>
            <a:off x="5181600" y="540000"/>
            <a:ext cx="3242700" cy="250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7"/>
          <p:cNvSpPr>
            <a:spLocks noGrp="1"/>
          </p:cNvSpPr>
          <p:nvPr>
            <p:ph type="pic" idx="3"/>
          </p:nvPr>
        </p:nvSpPr>
        <p:spPr>
          <a:xfrm>
            <a:off x="5181600" y="3181350"/>
            <a:ext cx="3242700" cy="1422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49" name="Google Shape;49;p7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" name="Google Shape;50;p7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1638300" y="1409250"/>
            <a:ext cx="5867400" cy="23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8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>
          <a:blip r:embed="rId2">
            <a:alphaModFix amt="73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1832700" y="980725"/>
            <a:ext cx="5478600" cy="9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ubTitle" idx="1"/>
          </p:nvPr>
        </p:nvSpPr>
        <p:spPr>
          <a:xfrm>
            <a:off x="1832700" y="1837413"/>
            <a:ext cx="5478600" cy="8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>
            <a:spLocks noGrp="1"/>
          </p:cNvSpPr>
          <p:nvPr>
            <p:ph type="pic" idx="2"/>
          </p:nvPr>
        </p:nvSpPr>
        <p:spPr>
          <a:xfrm>
            <a:off x="0" y="3114675"/>
            <a:ext cx="9144000" cy="1488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cxnSp>
        <p:nvCxnSpPr>
          <p:cNvPr id="61" name="Google Shape;61;p9"/>
          <p:cNvCxnSpPr/>
          <p:nvPr/>
        </p:nvCxnSpPr>
        <p:spPr>
          <a:xfrm>
            <a:off x="-7150" y="271825"/>
            <a:ext cx="917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Google Shape;62;p9"/>
          <p:cNvCxnSpPr/>
          <p:nvPr/>
        </p:nvCxnSpPr>
        <p:spPr>
          <a:xfrm>
            <a:off x="0" y="4859525"/>
            <a:ext cx="9156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-7650" y="-7650"/>
            <a:ext cx="9159300" cy="5158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558075" y="2133600"/>
            <a:ext cx="4575900" cy="1219200"/>
          </a:xfrm>
          <a:prstGeom prst="rect">
            <a:avLst/>
          </a:prstGeom>
          <a:solidFill>
            <a:srgbClr val="FFFFFF">
              <a:alpha val="3354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oppins ExtraBold"/>
              <a:buNone/>
              <a:defRPr sz="31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0">
          <p15:clr>
            <a:srgbClr val="EA4335"/>
          </p15:clr>
        </p15:guide>
        <p15:guide id="2" pos="454">
          <p15:clr>
            <a:srgbClr val="EA4335"/>
          </p15:clr>
        </p15:guide>
        <p15:guide id="3" orient="horz" pos="2900">
          <p15:clr>
            <a:srgbClr val="EA4335"/>
          </p15:clr>
        </p15:guide>
        <p15:guide id="4" pos="5306">
          <p15:clr>
            <a:srgbClr val="EA4335"/>
          </p15:clr>
        </p15:guide>
        <p15:guide id="5" orient="horz" pos="1620">
          <p15:clr>
            <a:srgbClr val="EA4335"/>
          </p15:clr>
        </p15:guide>
        <p15:guide id="6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2"/>
          <p:cNvSpPr txBox="1">
            <a:spLocks noGrp="1"/>
          </p:cNvSpPr>
          <p:nvPr>
            <p:ph type="subTitle" idx="1"/>
          </p:nvPr>
        </p:nvSpPr>
        <p:spPr>
          <a:xfrm rot="-490">
            <a:off x="1209600" y="3728922"/>
            <a:ext cx="4212000" cy="5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Liam Harvey, Owen Savage, and Benton Loraas  Corvallis High School, Chemistry, Mr. Hammill</a:t>
            </a:r>
            <a:endParaRPr/>
          </a:p>
        </p:txBody>
      </p:sp>
      <p:sp>
        <p:nvSpPr>
          <p:cNvPr id="309" name="Google Shape;309;p42"/>
          <p:cNvSpPr txBox="1">
            <a:spLocks noGrp="1"/>
          </p:cNvSpPr>
          <p:nvPr>
            <p:ph type="ctrTitle"/>
          </p:nvPr>
        </p:nvSpPr>
        <p:spPr>
          <a:xfrm>
            <a:off x="1209600" y="765449"/>
            <a:ext cx="6724800" cy="28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/>
              <a:t>Natural Pine Logs vs. Compressed Logs on PM 2.5 Concentrations</a:t>
            </a:r>
            <a:endParaRPr sz="4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1"/>
          <p:cNvSpPr txBox="1">
            <a:spLocks noGrp="1"/>
          </p:cNvSpPr>
          <p:nvPr>
            <p:ph type="title"/>
          </p:nvPr>
        </p:nvSpPr>
        <p:spPr>
          <a:xfrm>
            <a:off x="1638300" y="1409250"/>
            <a:ext cx="5867400" cy="23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3"/>
          <p:cNvSpPr txBox="1">
            <a:spLocks noGrp="1"/>
          </p:cNvSpPr>
          <p:nvPr>
            <p:ph type="title"/>
          </p:nvPr>
        </p:nvSpPr>
        <p:spPr>
          <a:xfrm>
            <a:off x="720000" y="1662400"/>
            <a:ext cx="7247400" cy="15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/>
              <a:t>Will burning firewood or compressed logs increase PM 2.5 concentration more?</a:t>
            </a:r>
            <a:endParaRPr sz="4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4"/>
          <p:cNvSpPr txBox="1">
            <a:spLocks noGrp="1"/>
          </p:cNvSpPr>
          <p:nvPr>
            <p:ph type="subTitle" idx="1"/>
          </p:nvPr>
        </p:nvSpPr>
        <p:spPr>
          <a:xfrm rot="-224">
            <a:off x="281850" y="1496547"/>
            <a:ext cx="4595100" cy="28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600"/>
              <a:buFont typeface="Times New Roman"/>
              <a:buNone/>
            </a:pPr>
            <a:r>
              <a:rPr lang="en" b="1">
                <a:solidFill>
                  <a:schemeClr val="hlink"/>
                </a:solidFill>
                <a:latin typeface="Poppins"/>
                <a:ea typeface="Poppins"/>
                <a:cs typeface="Poppins"/>
                <a:sym typeface="Poppins"/>
              </a:rPr>
              <a:t>Compressed Wood</a:t>
            </a:r>
            <a:endParaRPr b="1">
              <a:solidFill>
                <a:schemeClr val="hlink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600"/>
              <a:buFont typeface="Times New Roman"/>
              <a:buNone/>
            </a:pPr>
            <a:endParaRPr b="1">
              <a:solidFill>
                <a:schemeClr val="hlink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</a:pPr>
            <a:r>
              <a:rPr lang="en">
                <a:latin typeface="Poppins"/>
                <a:ea typeface="Poppins"/>
                <a:cs typeface="Poppins"/>
                <a:sym typeface="Poppins"/>
              </a:rPr>
              <a:t>Invented in 1930</a:t>
            </a:r>
            <a:endParaRPr>
              <a:latin typeface="Poppins"/>
              <a:ea typeface="Poppins"/>
              <a:cs typeface="Poppins"/>
              <a:sym typeface="Poppin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</a:pPr>
            <a:r>
              <a:rPr lang="en">
                <a:latin typeface="Poppins"/>
                <a:ea typeface="Poppins"/>
                <a:cs typeface="Poppins"/>
                <a:sym typeface="Poppins"/>
              </a:rPr>
              <a:t>Made out of clean dry sawdust, wood shavings and leftover greens under intense pressure without glue</a:t>
            </a:r>
            <a:endParaRPr>
              <a:latin typeface="Poppins"/>
              <a:ea typeface="Poppins"/>
              <a:cs typeface="Poppins"/>
              <a:sym typeface="Poppin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</a:pPr>
            <a:r>
              <a:rPr lang="en">
                <a:latin typeface="Poppins"/>
                <a:ea typeface="Poppins"/>
                <a:cs typeface="Poppins"/>
                <a:sym typeface="Poppins"/>
              </a:rPr>
              <a:t>Used in military field kitchens and anywhere weight was an issue</a:t>
            </a:r>
            <a:endParaRPr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320" name="Google Shape;320;p44"/>
          <p:cNvSpPr txBox="1">
            <a:spLocks noGrp="1"/>
          </p:cNvSpPr>
          <p:nvPr>
            <p:ph type="title"/>
          </p:nvPr>
        </p:nvSpPr>
        <p:spPr>
          <a:xfrm>
            <a:off x="476550" y="400313"/>
            <a:ext cx="3852000" cy="98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Info</a:t>
            </a:r>
            <a:endParaRPr/>
          </a:p>
        </p:txBody>
      </p:sp>
      <p:pic>
        <p:nvPicPr>
          <p:cNvPr id="321" name="Google Shape;321;p4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6581" b="6590"/>
          <a:stretch/>
        </p:blipFill>
        <p:spPr>
          <a:xfrm>
            <a:off x="5181600" y="540000"/>
            <a:ext cx="3242700" cy="2508000"/>
          </a:xfrm>
          <a:prstGeom prst="rect">
            <a:avLst/>
          </a:prstGeom>
        </p:spPr>
      </p:pic>
      <p:pic>
        <p:nvPicPr>
          <p:cNvPr id="322" name="Google Shape;322;p44"/>
          <p:cNvPicPr preferRelativeResize="0">
            <a:picLocks noGrp="1"/>
          </p:cNvPicPr>
          <p:nvPr>
            <p:ph type="pic" idx="3"/>
          </p:nvPr>
        </p:nvPicPr>
        <p:blipFill rotWithShape="1">
          <a:blip r:embed="rId4">
            <a:alphaModFix/>
          </a:blip>
          <a:srcRect t="17044" b="17044"/>
          <a:stretch/>
        </p:blipFill>
        <p:spPr>
          <a:xfrm>
            <a:off x="5181600" y="3181350"/>
            <a:ext cx="3242700" cy="1422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Hypothesis</a:t>
            </a:r>
            <a:endParaRPr/>
          </a:p>
        </p:txBody>
      </p:sp>
      <p:pic>
        <p:nvPicPr>
          <p:cNvPr id="328" name="Google Shape;328;p45"/>
          <p:cNvPicPr preferRelativeResize="0">
            <a:picLocks noGrp="1"/>
          </p:cNvPicPr>
          <p:nvPr>
            <p:ph type="pic" idx="7"/>
          </p:nvPr>
        </p:nvPicPr>
        <p:blipFill rotWithShape="1">
          <a:blip r:embed="rId3">
            <a:alphaModFix/>
          </a:blip>
          <a:srcRect t="41537" b="41537"/>
          <a:stretch/>
        </p:blipFill>
        <p:spPr>
          <a:xfrm>
            <a:off x="720000" y="3733800"/>
            <a:ext cx="7704000" cy="8697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29" name="Google Shape;329;p45"/>
          <p:cNvSpPr txBox="1">
            <a:spLocks noGrp="1"/>
          </p:cNvSpPr>
          <p:nvPr>
            <p:ph type="title" idx="2"/>
          </p:nvPr>
        </p:nvSpPr>
        <p:spPr>
          <a:xfrm>
            <a:off x="720000" y="1376300"/>
            <a:ext cx="7704000" cy="22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If we burn compressed logs instead of real firewood, there should be a decrease in particulate matter concentrations.</a:t>
            </a:r>
            <a:endParaRPr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335" name="Google Shape;335;p46"/>
          <p:cNvSpPr txBox="1"/>
          <p:nvPr/>
        </p:nvSpPr>
        <p:spPr>
          <a:xfrm>
            <a:off x="562420" y="2776450"/>
            <a:ext cx="1533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293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Measure Baseline    </a:t>
            </a:r>
            <a:endParaRPr sz="2000">
              <a:solidFill>
                <a:srgbClr val="00293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36" name="Google Shape;336;p46"/>
          <p:cNvSpPr txBox="1"/>
          <p:nvPr/>
        </p:nvSpPr>
        <p:spPr>
          <a:xfrm>
            <a:off x="2185645" y="2776450"/>
            <a:ext cx="1533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293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Start the Fire</a:t>
            </a:r>
            <a:endParaRPr sz="2000">
              <a:solidFill>
                <a:srgbClr val="00293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37" name="Google Shape;337;p46"/>
          <p:cNvSpPr txBox="1"/>
          <p:nvPr/>
        </p:nvSpPr>
        <p:spPr>
          <a:xfrm>
            <a:off x="3806633" y="2776450"/>
            <a:ext cx="1533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293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Let it Burn</a:t>
            </a:r>
            <a:endParaRPr sz="2000">
              <a:solidFill>
                <a:srgbClr val="00293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38" name="Google Shape;338;p46"/>
          <p:cNvSpPr txBox="1"/>
          <p:nvPr/>
        </p:nvSpPr>
        <p:spPr>
          <a:xfrm>
            <a:off x="1068809" y="1452825"/>
            <a:ext cx="514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1</a:t>
            </a:r>
            <a:endParaRPr sz="2000">
              <a:solidFill>
                <a:schemeClr val="accent1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39" name="Google Shape;339;p46"/>
          <p:cNvSpPr txBox="1"/>
          <p:nvPr/>
        </p:nvSpPr>
        <p:spPr>
          <a:xfrm>
            <a:off x="2691859" y="1452825"/>
            <a:ext cx="514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2</a:t>
            </a:r>
            <a:endParaRPr sz="2000">
              <a:solidFill>
                <a:schemeClr val="accent1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40" name="Google Shape;340;p46"/>
          <p:cNvSpPr txBox="1"/>
          <p:nvPr/>
        </p:nvSpPr>
        <p:spPr>
          <a:xfrm>
            <a:off x="4314897" y="1452825"/>
            <a:ext cx="514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3</a:t>
            </a:r>
            <a:endParaRPr sz="2000">
              <a:solidFill>
                <a:schemeClr val="accent1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cxnSp>
        <p:nvCxnSpPr>
          <p:cNvPr id="341" name="Google Shape;341;p46"/>
          <p:cNvCxnSpPr>
            <a:stCxn id="338" idx="2"/>
          </p:cNvCxnSpPr>
          <p:nvPr/>
        </p:nvCxnSpPr>
        <p:spPr>
          <a:xfrm rot="5400000">
            <a:off x="1035659" y="2268225"/>
            <a:ext cx="577800" cy="24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42" name="Google Shape;342;p46"/>
          <p:cNvCxnSpPr>
            <a:stCxn id="339" idx="2"/>
          </p:cNvCxnSpPr>
          <p:nvPr/>
        </p:nvCxnSpPr>
        <p:spPr>
          <a:xfrm rot="-5400000" flipH="1">
            <a:off x="2688409" y="2240925"/>
            <a:ext cx="525600" cy="48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43" name="Google Shape;343;p46"/>
          <p:cNvCxnSpPr>
            <a:stCxn id="340" idx="2"/>
            <a:endCxn id="337" idx="0"/>
          </p:cNvCxnSpPr>
          <p:nvPr/>
        </p:nvCxnSpPr>
        <p:spPr>
          <a:xfrm rot="-5400000" flipH="1">
            <a:off x="4174647" y="2377725"/>
            <a:ext cx="795900" cy="1500"/>
          </a:xfrm>
          <a:prstGeom prst="curvedConnector3">
            <a:avLst>
              <a:gd name="adj1" fmla="val 50002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344" name="Google Shape;344;p46"/>
          <p:cNvSpPr txBox="1"/>
          <p:nvPr/>
        </p:nvSpPr>
        <p:spPr>
          <a:xfrm>
            <a:off x="5427595" y="2741075"/>
            <a:ext cx="1533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293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Put out the Fire</a:t>
            </a:r>
            <a:endParaRPr sz="2000">
              <a:solidFill>
                <a:srgbClr val="00293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45" name="Google Shape;345;p46"/>
          <p:cNvSpPr txBox="1"/>
          <p:nvPr/>
        </p:nvSpPr>
        <p:spPr>
          <a:xfrm>
            <a:off x="7048583" y="2741075"/>
            <a:ext cx="1533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293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Repeat the process</a:t>
            </a:r>
            <a:endParaRPr sz="2000">
              <a:solidFill>
                <a:srgbClr val="00293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46" name="Google Shape;346;p46"/>
          <p:cNvSpPr txBox="1"/>
          <p:nvPr/>
        </p:nvSpPr>
        <p:spPr>
          <a:xfrm>
            <a:off x="5937959" y="1452812"/>
            <a:ext cx="514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4</a:t>
            </a:r>
            <a:endParaRPr sz="2000">
              <a:solidFill>
                <a:schemeClr val="accent1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47" name="Google Shape;347;p46"/>
          <p:cNvSpPr txBox="1"/>
          <p:nvPr/>
        </p:nvSpPr>
        <p:spPr>
          <a:xfrm>
            <a:off x="7560997" y="1452812"/>
            <a:ext cx="514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5</a:t>
            </a:r>
            <a:endParaRPr sz="2000">
              <a:solidFill>
                <a:schemeClr val="accent1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cxnSp>
        <p:nvCxnSpPr>
          <p:cNvPr id="348" name="Google Shape;348;p46"/>
          <p:cNvCxnSpPr>
            <a:stCxn id="346" idx="2"/>
          </p:cNvCxnSpPr>
          <p:nvPr/>
        </p:nvCxnSpPr>
        <p:spPr>
          <a:xfrm rot="5400000">
            <a:off x="5936459" y="2237163"/>
            <a:ext cx="515100" cy="18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49" name="Google Shape;349;p46"/>
          <p:cNvCxnSpPr>
            <a:stCxn id="347" idx="2"/>
          </p:cNvCxnSpPr>
          <p:nvPr/>
        </p:nvCxnSpPr>
        <p:spPr>
          <a:xfrm rot="5400000">
            <a:off x="7679947" y="2117013"/>
            <a:ext cx="274500" cy="15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7"/>
          <p:cNvSpPr txBox="1">
            <a:spLocks noGrp="1"/>
          </p:cNvSpPr>
          <p:nvPr>
            <p:ph type="title"/>
          </p:nvPr>
        </p:nvSpPr>
        <p:spPr>
          <a:xfrm>
            <a:off x="247825" y="431238"/>
            <a:ext cx="6515100" cy="92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u="sng"/>
              <a:t>Results</a:t>
            </a:r>
            <a:endParaRPr sz="3800" u="sng"/>
          </a:p>
        </p:txBody>
      </p:sp>
      <p:sp>
        <p:nvSpPr>
          <p:cNvPr id="355" name="Google Shape;355;p47"/>
          <p:cNvSpPr txBox="1"/>
          <p:nvPr/>
        </p:nvSpPr>
        <p:spPr>
          <a:xfrm>
            <a:off x="525975" y="1693025"/>
            <a:ext cx="1863000" cy="400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The Logs Start to Burn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356" name="Google Shape;356;p4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3375" y="782251"/>
            <a:ext cx="5777949" cy="357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7" name="Google Shape;357;p47"/>
          <p:cNvCxnSpPr/>
          <p:nvPr/>
        </p:nvCxnSpPr>
        <p:spPr>
          <a:xfrm>
            <a:off x="2388975" y="1915750"/>
            <a:ext cx="1329000" cy="1417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8" name="Google Shape;358;p47"/>
          <p:cNvSpPr txBox="1"/>
          <p:nvPr/>
        </p:nvSpPr>
        <p:spPr>
          <a:xfrm>
            <a:off x="525975" y="2371650"/>
            <a:ext cx="1863000" cy="1693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Overall Average Concentration:</a:t>
            </a:r>
            <a:endParaRPr b="1" u="sng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Firewood: 1704.09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Compressed Logs: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439.83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8"/>
          <p:cNvSpPr txBox="1"/>
          <p:nvPr/>
        </p:nvSpPr>
        <p:spPr>
          <a:xfrm>
            <a:off x="2904975" y="4288725"/>
            <a:ext cx="1366800" cy="400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(Real Firewood)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64" name="Google Shape;364;p48"/>
          <p:cNvSpPr txBox="1"/>
          <p:nvPr/>
        </p:nvSpPr>
        <p:spPr>
          <a:xfrm>
            <a:off x="6834000" y="4288725"/>
            <a:ext cx="1731000" cy="400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(Compressed Logs)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365" name="Google Shape;365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575" y="318375"/>
            <a:ext cx="8942851" cy="428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9"/>
          <p:cNvSpPr txBox="1">
            <a:spLocks noGrp="1"/>
          </p:cNvSpPr>
          <p:nvPr>
            <p:ph type="title"/>
          </p:nvPr>
        </p:nvSpPr>
        <p:spPr>
          <a:xfrm>
            <a:off x="4415450" y="616200"/>
            <a:ext cx="45594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Errors and Next Steps</a:t>
            </a:r>
            <a:endParaRPr/>
          </a:p>
        </p:txBody>
      </p:sp>
      <p:sp>
        <p:nvSpPr>
          <p:cNvPr id="371" name="Google Shape;371;p49"/>
          <p:cNvSpPr txBox="1">
            <a:spLocks noGrp="1"/>
          </p:cNvSpPr>
          <p:nvPr>
            <p:ph type="body" idx="1"/>
          </p:nvPr>
        </p:nvSpPr>
        <p:spPr>
          <a:xfrm>
            <a:off x="4711700" y="1313400"/>
            <a:ext cx="39669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b="1" u="sng">
                <a:solidFill>
                  <a:schemeClr val="dk1"/>
                </a:solidFill>
              </a:rPr>
              <a:t>Errors:</a:t>
            </a:r>
            <a:endParaRPr sz="1350" b="1" u="sng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350">
                <a:solidFill>
                  <a:schemeClr val="dk1"/>
                </a:solidFill>
              </a:rPr>
              <a:t>Wind Control</a:t>
            </a:r>
            <a:endParaRPr sz="135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350">
                <a:solidFill>
                  <a:schemeClr val="dk1"/>
                </a:solidFill>
              </a:rPr>
              <a:t>Brands of Wood</a:t>
            </a:r>
            <a:endParaRPr sz="135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b="1" u="sng">
                <a:solidFill>
                  <a:schemeClr val="dk1"/>
                </a:solidFill>
              </a:rPr>
              <a:t>Next Steps:</a:t>
            </a:r>
            <a:endParaRPr sz="1350" b="1" u="sng">
              <a:solidFill>
                <a:schemeClr val="dk1"/>
              </a:solidFill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Other types of compressed logs</a:t>
            </a:r>
            <a:endParaRPr sz="1350">
              <a:solidFill>
                <a:schemeClr val="dk1"/>
              </a:solidFill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Trying different locations</a:t>
            </a:r>
            <a:endParaRPr sz="1350">
              <a:solidFill>
                <a:schemeClr val="dk1"/>
              </a:solidFill>
            </a:endParaRPr>
          </a:p>
        </p:txBody>
      </p:sp>
      <p:sp>
        <p:nvSpPr>
          <p:cNvPr id="372" name="Google Shape;372;p49"/>
          <p:cNvSpPr txBox="1">
            <a:spLocks noGrp="1"/>
          </p:cNvSpPr>
          <p:nvPr>
            <p:ph type="title"/>
          </p:nvPr>
        </p:nvSpPr>
        <p:spPr>
          <a:xfrm>
            <a:off x="448550" y="616200"/>
            <a:ext cx="27753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373" name="Google Shape;373;p49"/>
          <p:cNvSpPr txBox="1">
            <a:spLocks noGrp="1"/>
          </p:cNvSpPr>
          <p:nvPr>
            <p:ph type="body" idx="1"/>
          </p:nvPr>
        </p:nvSpPr>
        <p:spPr>
          <a:xfrm>
            <a:off x="448550" y="1313400"/>
            <a:ext cx="39669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Firewood creates substantially more PM2.5 Concentration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Choose compressed wood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You can burn compressed wood for less smoke at a campfire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Our hypothesis was correct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Citations</a:t>
            </a:r>
            <a:endParaRPr/>
          </a:p>
        </p:txBody>
      </p:sp>
      <p:sp>
        <p:nvSpPr>
          <p:cNvPr id="379" name="Google Shape;379;p50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350"/>
              <a:t>E.J.S. Mitchell, B. Gudka, C. Whittaker, I. Shield, A. Price-Allison, D. Maxwell, J.M. Jones, A. Williams, The use of agricultural residues, wood briquettes and logs for small-scale domestic heating, Fuel Processing Technology, Volume 210, 2020, Retrieved May 10, 2024, from https://www.sciencedirect.com/science/article/pii/S0378382020308432</a:t>
            </a:r>
            <a:endParaRPr sz="13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/>
              <a:t>Donnell, R. (2022). Pres-To-Logs Has History Of Its Own. Timber Processing. Retrieved May 10, 2024, from https://www.timberprocessing.com/pres-to-logs-has-history-of-its-own/</a:t>
            </a:r>
            <a:endParaRPr sz="135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sz="1350"/>
              <a:t>Julie Schobing, Axel Meyer, Gontrand Leyssens, Nabila Zouaoui, Olivier Allgaier, Fabrice Cazier, Dorothée Dewaele, Paul Genevray, Coralie Pusca, Fabrice Goutier,</a:t>
            </a:r>
            <a:endParaRPr sz="135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sz="1350"/>
              <a:t>Inventory of the French densified log market: Characterization and emission factors measurement of twenty commercial briquettes, Fuel, Volume 335, 2023,.</a:t>
            </a:r>
            <a:endParaRPr sz="135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sz="1350"/>
              <a:t>(https://www.sciencedirect.com/science/article/pii/S0016236122038844)</a:t>
            </a:r>
            <a:endParaRPr sz="135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ir Quality Index Analysis (AQI) by Slidesgo">
  <a:themeElements>
    <a:clrScheme name="Simple Light">
      <a:dk1>
        <a:srgbClr val="002930"/>
      </a:dk1>
      <a:lt1>
        <a:srgbClr val="FFFFFF"/>
      </a:lt1>
      <a:dk2>
        <a:srgbClr val="E3EAF0"/>
      </a:dk2>
      <a:lt2>
        <a:srgbClr val="C4D6DD"/>
      </a:lt2>
      <a:accent1>
        <a:srgbClr val="93B69C"/>
      </a:accent1>
      <a:accent2>
        <a:srgbClr val="ABC9AF"/>
      </a:accent2>
      <a:accent3>
        <a:srgbClr val="D6E7D1"/>
      </a:accent3>
      <a:accent4>
        <a:srgbClr val="ECF5EB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On-screen Show (16:9)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Poppins ExtraBold</vt:lpstr>
      <vt:lpstr>Arial</vt:lpstr>
      <vt:lpstr>Poppins</vt:lpstr>
      <vt:lpstr>Times New Roman</vt:lpstr>
      <vt:lpstr>Didact Gothic</vt:lpstr>
      <vt:lpstr>Air Quality Index Analysis (AQI) by Slidesgo</vt:lpstr>
      <vt:lpstr>Natural Pine Logs vs. Compressed Logs on PM 2.5 Concentrations</vt:lpstr>
      <vt:lpstr>Will burning firewood or compressed logs increase PM 2.5 concentration more?</vt:lpstr>
      <vt:lpstr>Background Info</vt:lpstr>
      <vt:lpstr>Hypothesis</vt:lpstr>
      <vt:lpstr>Methods</vt:lpstr>
      <vt:lpstr>Results</vt:lpstr>
      <vt:lpstr>PowerPoint Presentation</vt:lpstr>
      <vt:lpstr>Errors and Next Steps</vt:lpstr>
      <vt:lpstr>Citations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Pine Logs vs. Compressed Logs on PM 2.5 Concentrations</dc:title>
  <dc:creator>Hester, Carolyn</dc:creator>
  <cp:lastModifiedBy>Hester, Carolyn</cp:lastModifiedBy>
  <cp:revision>1</cp:revision>
  <dcterms:modified xsi:type="dcterms:W3CDTF">2024-06-10T18:46:19Z</dcterms:modified>
</cp:coreProperties>
</file>